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3" r:id="rId6"/>
    <p:sldId id="271" r:id="rId7"/>
    <p:sldId id="272" r:id="rId8"/>
    <p:sldId id="273" r:id="rId9"/>
    <p:sldId id="265" r:id="rId10"/>
    <p:sldId id="267" r:id="rId11"/>
    <p:sldId id="268" r:id="rId12"/>
    <p:sldId id="269" r:id="rId13"/>
    <p:sldId id="270" r:id="rId14"/>
    <p:sldId id="266" r:id="rId15"/>
    <p:sldId id="274" r:id="rId16"/>
    <p:sldId id="259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648F5-C443-4CDB-B358-2E12C17BAECB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CE8E9-AAEC-4CBE-9458-4B3869410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3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95.xml"/><Relationship Id="rId21" Type="http://schemas.openxmlformats.org/officeDocument/2006/relationships/tags" Target="../tags/tag90.xml"/><Relationship Id="rId42" Type="http://schemas.openxmlformats.org/officeDocument/2006/relationships/tags" Target="../tags/tag111.xml"/><Relationship Id="rId47" Type="http://schemas.openxmlformats.org/officeDocument/2006/relationships/tags" Target="../tags/tag116.xml"/><Relationship Id="rId63" Type="http://schemas.openxmlformats.org/officeDocument/2006/relationships/tags" Target="../tags/tag132.xml"/><Relationship Id="rId68" Type="http://schemas.openxmlformats.org/officeDocument/2006/relationships/tags" Target="../tags/tag137.xml"/><Relationship Id="rId7" Type="http://schemas.openxmlformats.org/officeDocument/2006/relationships/tags" Target="../tags/tag76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9" Type="http://schemas.openxmlformats.org/officeDocument/2006/relationships/tags" Target="../tags/tag98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tags" Target="../tags/tag101.xml"/><Relationship Id="rId37" Type="http://schemas.openxmlformats.org/officeDocument/2006/relationships/tags" Target="../tags/tag106.xml"/><Relationship Id="rId40" Type="http://schemas.openxmlformats.org/officeDocument/2006/relationships/tags" Target="../tags/tag109.xml"/><Relationship Id="rId45" Type="http://schemas.openxmlformats.org/officeDocument/2006/relationships/tags" Target="../tags/tag114.xml"/><Relationship Id="rId53" Type="http://schemas.openxmlformats.org/officeDocument/2006/relationships/tags" Target="../tags/tag122.xml"/><Relationship Id="rId58" Type="http://schemas.openxmlformats.org/officeDocument/2006/relationships/tags" Target="../tags/tag127.xml"/><Relationship Id="rId66" Type="http://schemas.openxmlformats.org/officeDocument/2006/relationships/tags" Target="../tags/tag135.xml"/><Relationship Id="rId5" Type="http://schemas.openxmlformats.org/officeDocument/2006/relationships/tags" Target="../tags/tag74.xml"/><Relationship Id="rId61" Type="http://schemas.openxmlformats.org/officeDocument/2006/relationships/tags" Target="../tags/tag130.xml"/><Relationship Id="rId19" Type="http://schemas.openxmlformats.org/officeDocument/2006/relationships/tags" Target="../tags/tag8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tags" Target="../tags/tag104.xml"/><Relationship Id="rId43" Type="http://schemas.openxmlformats.org/officeDocument/2006/relationships/tags" Target="../tags/tag112.xml"/><Relationship Id="rId48" Type="http://schemas.openxmlformats.org/officeDocument/2006/relationships/tags" Target="../tags/tag117.xml"/><Relationship Id="rId56" Type="http://schemas.openxmlformats.org/officeDocument/2006/relationships/tags" Target="../tags/tag125.xml"/><Relationship Id="rId64" Type="http://schemas.openxmlformats.org/officeDocument/2006/relationships/tags" Target="../tags/tag133.xml"/><Relationship Id="rId69" Type="http://schemas.openxmlformats.org/officeDocument/2006/relationships/tags" Target="../tags/tag138.xml"/><Relationship Id="rId8" Type="http://schemas.openxmlformats.org/officeDocument/2006/relationships/tags" Target="../tags/tag77.xml"/><Relationship Id="rId51" Type="http://schemas.openxmlformats.org/officeDocument/2006/relationships/tags" Target="../tags/tag120.xml"/><Relationship Id="rId72" Type="http://schemas.openxmlformats.org/officeDocument/2006/relationships/image" Target="../media/image6.png"/><Relationship Id="rId3" Type="http://schemas.openxmlformats.org/officeDocument/2006/relationships/tags" Target="../tags/tag72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tags" Target="../tags/tag102.xml"/><Relationship Id="rId38" Type="http://schemas.openxmlformats.org/officeDocument/2006/relationships/tags" Target="../tags/tag107.xml"/><Relationship Id="rId46" Type="http://schemas.openxmlformats.org/officeDocument/2006/relationships/tags" Target="../tags/tag115.xml"/><Relationship Id="rId59" Type="http://schemas.openxmlformats.org/officeDocument/2006/relationships/tags" Target="../tags/tag128.xml"/><Relationship Id="rId67" Type="http://schemas.openxmlformats.org/officeDocument/2006/relationships/tags" Target="../tags/tag136.xml"/><Relationship Id="rId20" Type="http://schemas.openxmlformats.org/officeDocument/2006/relationships/tags" Target="../tags/tag89.xml"/><Relationship Id="rId41" Type="http://schemas.openxmlformats.org/officeDocument/2006/relationships/tags" Target="../tags/tag110.xml"/><Relationship Id="rId54" Type="http://schemas.openxmlformats.org/officeDocument/2006/relationships/tags" Target="../tags/tag123.xml"/><Relationship Id="rId62" Type="http://schemas.openxmlformats.org/officeDocument/2006/relationships/tags" Target="../tags/tag131.xml"/><Relationship Id="rId70" Type="http://schemas.openxmlformats.org/officeDocument/2006/relationships/tags" Target="../tags/tag139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tags" Target="../tags/tag105.xml"/><Relationship Id="rId49" Type="http://schemas.openxmlformats.org/officeDocument/2006/relationships/tags" Target="../tags/tag118.xml"/><Relationship Id="rId57" Type="http://schemas.openxmlformats.org/officeDocument/2006/relationships/tags" Target="../tags/tag126.xml"/><Relationship Id="rId10" Type="http://schemas.openxmlformats.org/officeDocument/2006/relationships/tags" Target="../tags/tag79.xml"/><Relationship Id="rId31" Type="http://schemas.openxmlformats.org/officeDocument/2006/relationships/tags" Target="../tags/tag100.xml"/><Relationship Id="rId44" Type="http://schemas.openxmlformats.org/officeDocument/2006/relationships/tags" Target="../tags/tag113.xml"/><Relationship Id="rId52" Type="http://schemas.openxmlformats.org/officeDocument/2006/relationships/tags" Target="../tags/tag121.xml"/><Relationship Id="rId60" Type="http://schemas.openxmlformats.org/officeDocument/2006/relationships/tags" Target="../tags/tag129.xml"/><Relationship Id="rId65" Type="http://schemas.openxmlformats.org/officeDocument/2006/relationships/tags" Target="../tags/tag134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9" Type="http://schemas.openxmlformats.org/officeDocument/2006/relationships/tags" Target="../tags/tag108.xml"/><Relationship Id="rId34" Type="http://schemas.openxmlformats.org/officeDocument/2006/relationships/tags" Target="../tags/tag103.xml"/><Relationship Id="rId50" Type="http://schemas.openxmlformats.org/officeDocument/2006/relationships/tags" Target="../tags/tag119.xml"/><Relationship Id="rId55" Type="http://schemas.openxmlformats.org/officeDocument/2006/relationships/tags" Target="../tags/tag12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65.xml"/><Relationship Id="rId21" Type="http://schemas.openxmlformats.org/officeDocument/2006/relationships/tags" Target="../tags/tag160.xml"/><Relationship Id="rId42" Type="http://schemas.openxmlformats.org/officeDocument/2006/relationships/tags" Target="../tags/tag181.xml"/><Relationship Id="rId47" Type="http://schemas.openxmlformats.org/officeDocument/2006/relationships/tags" Target="../tags/tag186.xml"/><Relationship Id="rId63" Type="http://schemas.openxmlformats.org/officeDocument/2006/relationships/tags" Target="../tags/tag202.xml"/><Relationship Id="rId68" Type="http://schemas.openxmlformats.org/officeDocument/2006/relationships/tags" Target="../tags/tag207.xml"/><Relationship Id="rId16" Type="http://schemas.openxmlformats.org/officeDocument/2006/relationships/tags" Target="../tags/tag155.xml"/><Relationship Id="rId11" Type="http://schemas.openxmlformats.org/officeDocument/2006/relationships/tags" Target="../tags/tag150.xml"/><Relationship Id="rId32" Type="http://schemas.openxmlformats.org/officeDocument/2006/relationships/tags" Target="../tags/tag171.xml"/><Relationship Id="rId37" Type="http://schemas.openxmlformats.org/officeDocument/2006/relationships/tags" Target="../tags/tag176.xml"/><Relationship Id="rId53" Type="http://schemas.openxmlformats.org/officeDocument/2006/relationships/tags" Target="../tags/tag192.xml"/><Relationship Id="rId58" Type="http://schemas.openxmlformats.org/officeDocument/2006/relationships/tags" Target="../tags/tag197.xml"/><Relationship Id="rId74" Type="http://schemas.openxmlformats.org/officeDocument/2006/relationships/tags" Target="../tags/tag213.xml"/><Relationship Id="rId79" Type="http://schemas.openxmlformats.org/officeDocument/2006/relationships/tags" Target="../tags/tag218.xml"/><Relationship Id="rId5" Type="http://schemas.openxmlformats.org/officeDocument/2006/relationships/tags" Target="../tags/tag144.xml"/><Relationship Id="rId61" Type="http://schemas.openxmlformats.org/officeDocument/2006/relationships/tags" Target="../tags/tag200.xml"/><Relationship Id="rId19" Type="http://schemas.openxmlformats.org/officeDocument/2006/relationships/tags" Target="../tags/tag158.xml"/><Relationship Id="rId14" Type="http://schemas.openxmlformats.org/officeDocument/2006/relationships/tags" Target="../tags/tag153.xml"/><Relationship Id="rId22" Type="http://schemas.openxmlformats.org/officeDocument/2006/relationships/tags" Target="../tags/tag161.xml"/><Relationship Id="rId27" Type="http://schemas.openxmlformats.org/officeDocument/2006/relationships/tags" Target="../tags/tag166.xml"/><Relationship Id="rId30" Type="http://schemas.openxmlformats.org/officeDocument/2006/relationships/tags" Target="../tags/tag169.xml"/><Relationship Id="rId35" Type="http://schemas.openxmlformats.org/officeDocument/2006/relationships/tags" Target="../tags/tag174.xml"/><Relationship Id="rId43" Type="http://schemas.openxmlformats.org/officeDocument/2006/relationships/tags" Target="../tags/tag182.xml"/><Relationship Id="rId48" Type="http://schemas.openxmlformats.org/officeDocument/2006/relationships/tags" Target="../tags/tag187.xml"/><Relationship Id="rId56" Type="http://schemas.openxmlformats.org/officeDocument/2006/relationships/tags" Target="../tags/tag195.xml"/><Relationship Id="rId64" Type="http://schemas.openxmlformats.org/officeDocument/2006/relationships/tags" Target="../tags/tag203.xml"/><Relationship Id="rId69" Type="http://schemas.openxmlformats.org/officeDocument/2006/relationships/tags" Target="../tags/tag208.xml"/><Relationship Id="rId77" Type="http://schemas.openxmlformats.org/officeDocument/2006/relationships/tags" Target="../tags/tag216.xml"/><Relationship Id="rId8" Type="http://schemas.openxmlformats.org/officeDocument/2006/relationships/tags" Target="../tags/tag147.xml"/><Relationship Id="rId51" Type="http://schemas.openxmlformats.org/officeDocument/2006/relationships/tags" Target="../tags/tag190.xml"/><Relationship Id="rId72" Type="http://schemas.openxmlformats.org/officeDocument/2006/relationships/tags" Target="../tags/tag211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42.xml"/><Relationship Id="rId12" Type="http://schemas.openxmlformats.org/officeDocument/2006/relationships/tags" Target="../tags/tag151.xml"/><Relationship Id="rId17" Type="http://schemas.openxmlformats.org/officeDocument/2006/relationships/tags" Target="../tags/tag156.xml"/><Relationship Id="rId25" Type="http://schemas.openxmlformats.org/officeDocument/2006/relationships/tags" Target="../tags/tag164.xml"/><Relationship Id="rId33" Type="http://schemas.openxmlformats.org/officeDocument/2006/relationships/tags" Target="../tags/tag172.xml"/><Relationship Id="rId38" Type="http://schemas.openxmlformats.org/officeDocument/2006/relationships/tags" Target="../tags/tag177.xml"/><Relationship Id="rId46" Type="http://schemas.openxmlformats.org/officeDocument/2006/relationships/tags" Target="../tags/tag185.xml"/><Relationship Id="rId59" Type="http://schemas.openxmlformats.org/officeDocument/2006/relationships/tags" Target="../tags/tag198.xml"/><Relationship Id="rId67" Type="http://schemas.openxmlformats.org/officeDocument/2006/relationships/tags" Target="../tags/tag206.xml"/><Relationship Id="rId20" Type="http://schemas.openxmlformats.org/officeDocument/2006/relationships/tags" Target="../tags/tag159.xml"/><Relationship Id="rId41" Type="http://schemas.openxmlformats.org/officeDocument/2006/relationships/tags" Target="../tags/tag180.xml"/><Relationship Id="rId54" Type="http://schemas.openxmlformats.org/officeDocument/2006/relationships/tags" Target="../tags/tag193.xml"/><Relationship Id="rId62" Type="http://schemas.openxmlformats.org/officeDocument/2006/relationships/tags" Target="../tags/tag201.xml"/><Relationship Id="rId70" Type="http://schemas.openxmlformats.org/officeDocument/2006/relationships/tags" Target="../tags/tag209.xml"/><Relationship Id="rId75" Type="http://schemas.openxmlformats.org/officeDocument/2006/relationships/tags" Target="../tags/tag214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5" Type="http://schemas.openxmlformats.org/officeDocument/2006/relationships/tags" Target="../tags/tag154.xml"/><Relationship Id="rId23" Type="http://schemas.openxmlformats.org/officeDocument/2006/relationships/tags" Target="../tags/tag162.xml"/><Relationship Id="rId28" Type="http://schemas.openxmlformats.org/officeDocument/2006/relationships/tags" Target="../tags/tag167.xml"/><Relationship Id="rId36" Type="http://schemas.openxmlformats.org/officeDocument/2006/relationships/tags" Target="../tags/tag175.xml"/><Relationship Id="rId49" Type="http://schemas.openxmlformats.org/officeDocument/2006/relationships/tags" Target="../tags/tag188.xml"/><Relationship Id="rId57" Type="http://schemas.openxmlformats.org/officeDocument/2006/relationships/tags" Target="../tags/tag196.xml"/><Relationship Id="rId10" Type="http://schemas.openxmlformats.org/officeDocument/2006/relationships/tags" Target="../tags/tag149.xml"/><Relationship Id="rId31" Type="http://schemas.openxmlformats.org/officeDocument/2006/relationships/tags" Target="../tags/tag170.xml"/><Relationship Id="rId44" Type="http://schemas.openxmlformats.org/officeDocument/2006/relationships/tags" Target="../tags/tag183.xml"/><Relationship Id="rId52" Type="http://schemas.openxmlformats.org/officeDocument/2006/relationships/tags" Target="../tags/tag191.xml"/><Relationship Id="rId60" Type="http://schemas.openxmlformats.org/officeDocument/2006/relationships/tags" Target="../tags/tag199.xml"/><Relationship Id="rId65" Type="http://schemas.openxmlformats.org/officeDocument/2006/relationships/tags" Target="../tags/tag204.xml"/><Relationship Id="rId73" Type="http://schemas.openxmlformats.org/officeDocument/2006/relationships/tags" Target="../tags/tag212.xml"/><Relationship Id="rId78" Type="http://schemas.openxmlformats.org/officeDocument/2006/relationships/tags" Target="../tags/tag217.xml"/><Relationship Id="rId81" Type="http://schemas.openxmlformats.org/officeDocument/2006/relationships/image" Target="../media/image7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3" Type="http://schemas.openxmlformats.org/officeDocument/2006/relationships/tags" Target="../tags/tag152.xml"/><Relationship Id="rId18" Type="http://schemas.openxmlformats.org/officeDocument/2006/relationships/tags" Target="../tags/tag157.xml"/><Relationship Id="rId39" Type="http://schemas.openxmlformats.org/officeDocument/2006/relationships/tags" Target="../tags/tag178.xml"/><Relationship Id="rId34" Type="http://schemas.openxmlformats.org/officeDocument/2006/relationships/tags" Target="../tags/tag173.xml"/><Relationship Id="rId50" Type="http://schemas.openxmlformats.org/officeDocument/2006/relationships/tags" Target="../tags/tag189.xml"/><Relationship Id="rId55" Type="http://schemas.openxmlformats.org/officeDocument/2006/relationships/tags" Target="../tags/tag194.xml"/><Relationship Id="rId76" Type="http://schemas.openxmlformats.org/officeDocument/2006/relationships/tags" Target="../tags/tag215.xml"/><Relationship Id="rId7" Type="http://schemas.openxmlformats.org/officeDocument/2006/relationships/tags" Target="../tags/tag146.xml"/><Relationship Id="rId71" Type="http://schemas.openxmlformats.org/officeDocument/2006/relationships/tags" Target="../tags/tag210.xml"/><Relationship Id="rId2" Type="http://schemas.openxmlformats.org/officeDocument/2006/relationships/tags" Target="../tags/tag141.xml"/><Relationship Id="rId29" Type="http://schemas.openxmlformats.org/officeDocument/2006/relationships/tags" Target="../tags/tag168.xml"/><Relationship Id="rId24" Type="http://schemas.openxmlformats.org/officeDocument/2006/relationships/tags" Target="../tags/tag163.xml"/><Relationship Id="rId40" Type="http://schemas.openxmlformats.org/officeDocument/2006/relationships/tags" Target="../tags/tag179.xml"/><Relationship Id="rId45" Type="http://schemas.openxmlformats.org/officeDocument/2006/relationships/tags" Target="../tags/tag184.xml"/><Relationship Id="rId66" Type="http://schemas.openxmlformats.org/officeDocument/2006/relationships/tags" Target="../tags/tag20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44.xml"/><Relationship Id="rId21" Type="http://schemas.openxmlformats.org/officeDocument/2006/relationships/tags" Target="../tags/tag239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7" Type="http://schemas.openxmlformats.org/officeDocument/2006/relationships/tags" Target="../tags/tag225.xml"/><Relationship Id="rId71" Type="http://schemas.openxmlformats.org/officeDocument/2006/relationships/image" Target="../media/image8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66" Type="http://schemas.openxmlformats.org/officeDocument/2006/relationships/tags" Target="../tags/tag284.xml"/><Relationship Id="rId5" Type="http://schemas.openxmlformats.org/officeDocument/2006/relationships/tags" Target="../tags/tag223.xml"/><Relationship Id="rId61" Type="http://schemas.openxmlformats.org/officeDocument/2006/relationships/tags" Target="../tags/tag279.xml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Relationship Id="rId34" Type="http://schemas.openxmlformats.org/officeDocument/2006/relationships/tags" Target="../tags/tag252.xml"/><Relationship Id="rId50" Type="http://schemas.openxmlformats.org/officeDocument/2006/relationships/tags" Target="../tags/tag268.xml"/><Relationship Id="rId55" Type="http://schemas.openxmlformats.org/officeDocument/2006/relationships/tags" Target="../tags/tag273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tags" Target="../tags/tag31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08.xml"/><Relationship Id="rId34" Type="http://schemas.openxmlformats.org/officeDocument/2006/relationships/tags" Target="../tags/tag321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tags" Target="../tags/tag312.xml"/><Relationship Id="rId33" Type="http://schemas.openxmlformats.org/officeDocument/2006/relationships/tags" Target="../tags/tag320.xml"/><Relationship Id="rId38" Type="http://schemas.openxmlformats.org/officeDocument/2006/relationships/tags" Target="../tags/tag325.xml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29" Type="http://schemas.openxmlformats.org/officeDocument/2006/relationships/tags" Target="../tags/tag316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tags" Target="../tags/tag311.xml"/><Relationship Id="rId32" Type="http://schemas.openxmlformats.org/officeDocument/2006/relationships/tags" Target="../tags/tag319.xml"/><Relationship Id="rId37" Type="http://schemas.openxmlformats.org/officeDocument/2006/relationships/tags" Target="../tags/tag324.xml"/><Relationship Id="rId40" Type="http://schemas.openxmlformats.org/officeDocument/2006/relationships/image" Target="../media/image9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tags" Target="../tags/tag310.xml"/><Relationship Id="rId28" Type="http://schemas.openxmlformats.org/officeDocument/2006/relationships/tags" Target="../tags/tag315.xml"/><Relationship Id="rId36" Type="http://schemas.openxmlformats.org/officeDocument/2006/relationships/tags" Target="../tags/tag323.xml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31" Type="http://schemas.openxmlformats.org/officeDocument/2006/relationships/tags" Target="../tags/tag318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tags" Target="../tags/tag309.xml"/><Relationship Id="rId27" Type="http://schemas.openxmlformats.org/officeDocument/2006/relationships/tags" Target="../tags/tag314.xml"/><Relationship Id="rId30" Type="http://schemas.openxmlformats.org/officeDocument/2006/relationships/tags" Target="../tags/tag317.xml"/><Relationship Id="rId35" Type="http://schemas.openxmlformats.org/officeDocument/2006/relationships/tags" Target="../tags/tag322.xml"/><Relationship Id="rId8" Type="http://schemas.openxmlformats.org/officeDocument/2006/relationships/tags" Target="../tags/tag295.xml"/><Relationship Id="rId3" Type="http://schemas.openxmlformats.org/officeDocument/2006/relationships/tags" Target="../tags/tag290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442.xml"/><Relationship Id="rId21" Type="http://schemas.openxmlformats.org/officeDocument/2006/relationships/tags" Target="../tags/tag346.xml"/><Relationship Id="rId42" Type="http://schemas.openxmlformats.org/officeDocument/2006/relationships/tags" Target="../tags/tag367.xml"/><Relationship Id="rId63" Type="http://schemas.openxmlformats.org/officeDocument/2006/relationships/tags" Target="../tags/tag388.xml"/><Relationship Id="rId84" Type="http://schemas.openxmlformats.org/officeDocument/2006/relationships/tags" Target="../tags/tag409.xml"/><Relationship Id="rId138" Type="http://schemas.openxmlformats.org/officeDocument/2006/relationships/tags" Target="../tags/tag463.xml"/><Relationship Id="rId159" Type="http://schemas.openxmlformats.org/officeDocument/2006/relationships/tags" Target="../tags/tag484.xml"/><Relationship Id="rId170" Type="http://schemas.openxmlformats.org/officeDocument/2006/relationships/tags" Target="../tags/tag495.xml"/><Relationship Id="rId191" Type="http://schemas.openxmlformats.org/officeDocument/2006/relationships/tags" Target="../tags/tag516.xml"/><Relationship Id="rId107" Type="http://schemas.openxmlformats.org/officeDocument/2006/relationships/tags" Target="../tags/tag432.xml"/><Relationship Id="rId11" Type="http://schemas.openxmlformats.org/officeDocument/2006/relationships/tags" Target="../tags/tag336.xml"/><Relationship Id="rId32" Type="http://schemas.openxmlformats.org/officeDocument/2006/relationships/tags" Target="../tags/tag357.xml"/><Relationship Id="rId53" Type="http://schemas.openxmlformats.org/officeDocument/2006/relationships/tags" Target="../tags/tag378.xml"/><Relationship Id="rId74" Type="http://schemas.openxmlformats.org/officeDocument/2006/relationships/tags" Target="../tags/tag399.xml"/><Relationship Id="rId128" Type="http://schemas.openxmlformats.org/officeDocument/2006/relationships/tags" Target="../tags/tag453.xml"/><Relationship Id="rId149" Type="http://schemas.openxmlformats.org/officeDocument/2006/relationships/tags" Target="../tags/tag474.xml"/><Relationship Id="rId5" Type="http://schemas.openxmlformats.org/officeDocument/2006/relationships/tags" Target="../tags/tag330.xml"/><Relationship Id="rId95" Type="http://schemas.openxmlformats.org/officeDocument/2006/relationships/tags" Target="../tags/tag420.xml"/><Relationship Id="rId160" Type="http://schemas.openxmlformats.org/officeDocument/2006/relationships/tags" Target="../tags/tag485.xml"/><Relationship Id="rId181" Type="http://schemas.openxmlformats.org/officeDocument/2006/relationships/tags" Target="../tags/tag506.xml"/><Relationship Id="rId22" Type="http://schemas.openxmlformats.org/officeDocument/2006/relationships/tags" Target="../tags/tag347.xml"/><Relationship Id="rId43" Type="http://schemas.openxmlformats.org/officeDocument/2006/relationships/tags" Target="../tags/tag368.xml"/><Relationship Id="rId64" Type="http://schemas.openxmlformats.org/officeDocument/2006/relationships/tags" Target="../tags/tag389.xml"/><Relationship Id="rId118" Type="http://schemas.openxmlformats.org/officeDocument/2006/relationships/tags" Target="../tags/tag443.xml"/><Relationship Id="rId139" Type="http://schemas.openxmlformats.org/officeDocument/2006/relationships/tags" Target="../tags/tag464.xml"/><Relationship Id="rId85" Type="http://schemas.openxmlformats.org/officeDocument/2006/relationships/tags" Target="../tags/tag410.xml"/><Relationship Id="rId150" Type="http://schemas.openxmlformats.org/officeDocument/2006/relationships/tags" Target="../tags/tag475.xml"/><Relationship Id="rId171" Type="http://schemas.openxmlformats.org/officeDocument/2006/relationships/tags" Target="../tags/tag496.xml"/><Relationship Id="rId192" Type="http://schemas.openxmlformats.org/officeDocument/2006/relationships/slideLayout" Target="../slideLayouts/slideLayout2.xml"/><Relationship Id="rId12" Type="http://schemas.openxmlformats.org/officeDocument/2006/relationships/tags" Target="../tags/tag337.xml"/><Relationship Id="rId33" Type="http://schemas.openxmlformats.org/officeDocument/2006/relationships/tags" Target="../tags/tag358.xml"/><Relationship Id="rId108" Type="http://schemas.openxmlformats.org/officeDocument/2006/relationships/tags" Target="../tags/tag433.xml"/><Relationship Id="rId129" Type="http://schemas.openxmlformats.org/officeDocument/2006/relationships/tags" Target="../tags/tag454.xml"/><Relationship Id="rId54" Type="http://schemas.openxmlformats.org/officeDocument/2006/relationships/tags" Target="../tags/tag379.xml"/><Relationship Id="rId75" Type="http://schemas.openxmlformats.org/officeDocument/2006/relationships/tags" Target="../tags/tag400.xml"/><Relationship Id="rId96" Type="http://schemas.openxmlformats.org/officeDocument/2006/relationships/tags" Target="../tags/tag421.xml"/><Relationship Id="rId140" Type="http://schemas.openxmlformats.org/officeDocument/2006/relationships/tags" Target="../tags/tag465.xml"/><Relationship Id="rId161" Type="http://schemas.openxmlformats.org/officeDocument/2006/relationships/tags" Target="../tags/tag486.xml"/><Relationship Id="rId182" Type="http://schemas.openxmlformats.org/officeDocument/2006/relationships/tags" Target="../tags/tag507.xml"/><Relationship Id="rId6" Type="http://schemas.openxmlformats.org/officeDocument/2006/relationships/tags" Target="../tags/tag331.xml"/><Relationship Id="rId23" Type="http://schemas.openxmlformats.org/officeDocument/2006/relationships/tags" Target="../tags/tag348.xml"/><Relationship Id="rId119" Type="http://schemas.openxmlformats.org/officeDocument/2006/relationships/tags" Target="../tags/tag444.xml"/><Relationship Id="rId44" Type="http://schemas.openxmlformats.org/officeDocument/2006/relationships/tags" Target="../tags/tag369.xml"/><Relationship Id="rId65" Type="http://schemas.openxmlformats.org/officeDocument/2006/relationships/tags" Target="../tags/tag390.xml"/><Relationship Id="rId86" Type="http://schemas.openxmlformats.org/officeDocument/2006/relationships/tags" Target="../tags/tag411.xml"/><Relationship Id="rId130" Type="http://schemas.openxmlformats.org/officeDocument/2006/relationships/tags" Target="../tags/tag455.xml"/><Relationship Id="rId151" Type="http://schemas.openxmlformats.org/officeDocument/2006/relationships/tags" Target="../tags/tag476.xml"/><Relationship Id="rId172" Type="http://schemas.openxmlformats.org/officeDocument/2006/relationships/tags" Target="../tags/tag497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39" Type="http://schemas.openxmlformats.org/officeDocument/2006/relationships/tags" Target="../tags/tag364.xml"/><Relationship Id="rId109" Type="http://schemas.openxmlformats.org/officeDocument/2006/relationships/tags" Target="../tags/tag434.xml"/><Relationship Id="rId34" Type="http://schemas.openxmlformats.org/officeDocument/2006/relationships/tags" Target="../tags/tag359.xml"/><Relationship Id="rId50" Type="http://schemas.openxmlformats.org/officeDocument/2006/relationships/tags" Target="../tags/tag375.xml"/><Relationship Id="rId55" Type="http://schemas.openxmlformats.org/officeDocument/2006/relationships/tags" Target="../tags/tag380.xml"/><Relationship Id="rId76" Type="http://schemas.openxmlformats.org/officeDocument/2006/relationships/tags" Target="../tags/tag401.xml"/><Relationship Id="rId97" Type="http://schemas.openxmlformats.org/officeDocument/2006/relationships/tags" Target="../tags/tag422.xml"/><Relationship Id="rId104" Type="http://schemas.openxmlformats.org/officeDocument/2006/relationships/tags" Target="../tags/tag429.xml"/><Relationship Id="rId120" Type="http://schemas.openxmlformats.org/officeDocument/2006/relationships/tags" Target="../tags/tag445.xml"/><Relationship Id="rId125" Type="http://schemas.openxmlformats.org/officeDocument/2006/relationships/tags" Target="../tags/tag450.xml"/><Relationship Id="rId141" Type="http://schemas.openxmlformats.org/officeDocument/2006/relationships/tags" Target="../tags/tag466.xml"/><Relationship Id="rId146" Type="http://schemas.openxmlformats.org/officeDocument/2006/relationships/tags" Target="../tags/tag471.xml"/><Relationship Id="rId167" Type="http://schemas.openxmlformats.org/officeDocument/2006/relationships/tags" Target="../tags/tag492.xml"/><Relationship Id="rId188" Type="http://schemas.openxmlformats.org/officeDocument/2006/relationships/tags" Target="../tags/tag513.xml"/><Relationship Id="rId7" Type="http://schemas.openxmlformats.org/officeDocument/2006/relationships/tags" Target="../tags/tag332.xml"/><Relationship Id="rId71" Type="http://schemas.openxmlformats.org/officeDocument/2006/relationships/tags" Target="../tags/tag396.xml"/><Relationship Id="rId92" Type="http://schemas.openxmlformats.org/officeDocument/2006/relationships/tags" Target="../tags/tag417.xml"/><Relationship Id="rId162" Type="http://schemas.openxmlformats.org/officeDocument/2006/relationships/tags" Target="../tags/tag487.xml"/><Relationship Id="rId183" Type="http://schemas.openxmlformats.org/officeDocument/2006/relationships/tags" Target="../tags/tag508.xml"/><Relationship Id="rId2" Type="http://schemas.openxmlformats.org/officeDocument/2006/relationships/tags" Target="../tags/tag327.xml"/><Relationship Id="rId29" Type="http://schemas.openxmlformats.org/officeDocument/2006/relationships/tags" Target="../tags/tag354.xml"/><Relationship Id="rId24" Type="http://schemas.openxmlformats.org/officeDocument/2006/relationships/tags" Target="../tags/tag349.xml"/><Relationship Id="rId40" Type="http://schemas.openxmlformats.org/officeDocument/2006/relationships/tags" Target="../tags/tag365.xml"/><Relationship Id="rId45" Type="http://schemas.openxmlformats.org/officeDocument/2006/relationships/tags" Target="../tags/tag370.xml"/><Relationship Id="rId66" Type="http://schemas.openxmlformats.org/officeDocument/2006/relationships/tags" Target="../tags/tag391.xml"/><Relationship Id="rId87" Type="http://schemas.openxmlformats.org/officeDocument/2006/relationships/tags" Target="../tags/tag412.xml"/><Relationship Id="rId110" Type="http://schemas.openxmlformats.org/officeDocument/2006/relationships/tags" Target="../tags/tag435.xml"/><Relationship Id="rId115" Type="http://schemas.openxmlformats.org/officeDocument/2006/relationships/tags" Target="../tags/tag440.xml"/><Relationship Id="rId131" Type="http://schemas.openxmlformats.org/officeDocument/2006/relationships/tags" Target="../tags/tag456.xml"/><Relationship Id="rId136" Type="http://schemas.openxmlformats.org/officeDocument/2006/relationships/tags" Target="../tags/tag461.xml"/><Relationship Id="rId157" Type="http://schemas.openxmlformats.org/officeDocument/2006/relationships/tags" Target="../tags/tag482.xml"/><Relationship Id="rId178" Type="http://schemas.openxmlformats.org/officeDocument/2006/relationships/tags" Target="../tags/tag503.xml"/><Relationship Id="rId61" Type="http://schemas.openxmlformats.org/officeDocument/2006/relationships/tags" Target="../tags/tag386.xml"/><Relationship Id="rId82" Type="http://schemas.openxmlformats.org/officeDocument/2006/relationships/tags" Target="../tags/tag407.xml"/><Relationship Id="rId152" Type="http://schemas.openxmlformats.org/officeDocument/2006/relationships/tags" Target="../tags/tag477.xml"/><Relationship Id="rId173" Type="http://schemas.openxmlformats.org/officeDocument/2006/relationships/tags" Target="../tags/tag498.xml"/><Relationship Id="rId19" Type="http://schemas.openxmlformats.org/officeDocument/2006/relationships/tags" Target="../tags/tag344.xml"/><Relationship Id="rId14" Type="http://schemas.openxmlformats.org/officeDocument/2006/relationships/tags" Target="../tags/tag339.xml"/><Relationship Id="rId30" Type="http://schemas.openxmlformats.org/officeDocument/2006/relationships/tags" Target="../tags/tag355.xml"/><Relationship Id="rId35" Type="http://schemas.openxmlformats.org/officeDocument/2006/relationships/tags" Target="../tags/tag360.xml"/><Relationship Id="rId56" Type="http://schemas.openxmlformats.org/officeDocument/2006/relationships/tags" Target="../tags/tag381.xml"/><Relationship Id="rId77" Type="http://schemas.openxmlformats.org/officeDocument/2006/relationships/tags" Target="../tags/tag402.xml"/><Relationship Id="rId100" Type="http://schemas.openxmlformats.org/officeDocument/2006/relationships/tags" Target="../tags/tag425.xml"/><Relationship Id="rId105" Type="http://schemas.openxmlformats.org/officeDocument/2006/relationships/tags" Target="../tags/tag430.xml"/><Relationship Id="rId126" Type="http://schemas.openxmlformats.org/officeDocument/2006/relationships/tags" Target="../tags/tag451.xml"/><Relationship Id="rId147" Type="http://schemas.openxmlformats.org/officeDocument/2006/relationships/tags" Target="../tags/tag472.xml"/><Relationship Id="rId168" Type="http://schemas.openxmlformats.org/officeDocument/2006/relationships/tags" Target="../tags/tag493.xml"/><Relationship Id="rId8" Type="http://schemas.openxmlformats.org/officeDocument/2006/relationships/tags" Target="../tags/tag333.xml"/><Relationship Id="rId51" Type="http://schemas.openxmlformats.org/officeDocument/2006/relationships/tags" Target="../tags/tag376.xml"/><Relationship Id="rId72" Type="http://schemas.openxmlformats.org/officeDocument/2006/relationships/tags" Target="../tags/tag397.xml"/><Relationship Id="rId93" Type="http://schemas.openxmlformats.org/officeDocument/2006/relationships/tags" Target="../tags/tag418.xml"/><Relationship Id="rId98" Type="http://schemas.openxmlformats.org/officeDocument/2006/relationships/tags" Target="../tags/tag423.xml"/><Relationship Id="rId121" Type="http://schemas.openxmlformats.org/officeDocument/2006/relationships/tags" Target="../tags/tag446.xml"/><Relationship Id="rId142" Type="http://schemas.openxmlformats.org/officeDocument/2006/relationships/tags" Target="../tags/tag467.xml"/><Relationship Id="rId163" Type="http://schemas.openxmlformats.org/officeDocument/2006/relationships/tags" Target="../tags/tag488.xml"/><Relationship Id="rId184" Type="http://schemas.openxmlformats.org/officeDocument/2006/relationships/tags" Target="../tags/tag509.xml"/><Relationship Id="rId189" Type="http://schemas.openxmlformats.org/officeDocument/2006/relationships/tags" Target="../tags/tag514.xml"/><Relationship Id="rId3" Type="http://schemas.openxmlformats.org/officeDocument/2006/relationships/tags" Target="../tags/tag328.xml"/><Relationship Id="rId25" Type="http://schemas.openxmlformats.org/officeDocument/2006/relationships/tags" Target="../tags/tag350.xml"/><Relationship Id="rId46" Type="http://schemas.openxmlformats.org/officeDocument/2006/relationships/tags" Target="../tags/tag371.xml"/><Relationship Id="rId67" Type="http://schemas.openxmlformats.org/officeDocument/2006/relationships/tags" Target="../tags/tag392.xml"/><Relationship Id="rId116" Type="http://schemas.openxmlformats.org/officeDocument/2006/relationships/tags" Target="../tags/tag441.xml"/><Relationship Id="rId137" Type="http://schemas.openxmlformats.org/officeDocument/2006/relationships/tags" Target="../tags/tag462.xml"/><Relationship Id="rId158" Type="http://schemas.openxmlformats.org/officeDocument/2006/relationships/tags" Target="../tags/tag483.xml"/><Relationship Id="rId20" Type="http://schemas.openxmlformats.org/officeDocument/2006/relationships/tags" Target="../tags/tag345.xml"/><Relationship Id="rId41" Type="http://schemas.openxmlformats.org/officeDocument/2006/relationships/tags" Target="../tags/tag366.xml"/><Relationship Id="rId62" Type="http://schemas.openxmlformats.org/officeDocument/2006/relationships/tags" Target="../tags/tag387.xml"/><Relationship Id="rId83" Type="http://schemas.openxmlformats.org/officeDocument/2006/relationships/tags" Target="../tags/tag408.xml"/><Relationship Id="rId88" Type="http://schemas.openxmlformats.org/officeDocument/2006/relationships/tags" Target="../tags/tag413.xml"/><Relationship Id="rId111" Type="http://schemas.openxmlformats.org/officeDocument/2006/relationships/tags" Target="../tags/tag436.xml"/><Relationship Id="rId132" Type="http://schemas.openxmlformats.org/officeDocument/2006/relationships/tags" Target="../tags/tag457.xml"/><Relationship Id="rId153" Type="http://schemas.openxmlformats.org/officeDocument/2006/relationships/tags" Target="../tags/tag478.xml"/><Relationship Id="rId174" Type="http://schemas.openxmlformats.org/officeDocument/2006/relationships/tags" Target="../tags/tag499.xml"/><Relationship Id="rId179" Type="http://schemas.openxmlformats.org/officeDocument/2006/relationships/tags" Target="../tags/tag504.xml"/><Relationship Id="rId190" Type="http://schemas.openxmlformats.org/officeDocument/2006/relationships/tags" Target="../tags/tag515.xml"/><Relationship Id="rId15" Type="http://schemas.openxmlformats.org/officeDocument/2006/relationships/tags" Target="../tags/tag340.xml"/><Relationship Id="rId36" Type="http://schemas.openxmlformats.org/officeDocument/2006/relationships/tags" Target="../tags/tag361.xml"/><Relationship Id="rId57" Type="http://schemas.openxmlformats.org/officeDocument/2006/relationships/tags" Target="../tags/tag382.xml"/><Relationship Id="rId106" Type="http://schemas.openxmlformats.org/officeDocument/2006/relationships/tags" Target="../tags/tag431.xml"/><Relationship Id="rId127" Type="http://schemas.openxmlformats.org/officeDocument/2006/relationships/tags" Target="../tags/tag452.xml"/><Relationship Id="rId10" Type="http://schemas.openxmlformats.org/officeDocument/2006/relationships/tags" Target="../tags/tag335.xml"/><Relationship Id="rId31" Type="http://schemas.openxmlformats.org/officeDocument/2006/relationships/tags" Target="../tags/tag356.xml"/><Relationship Id="rId52" Type="http://schemas.openxmlformats.org/officeDocument/2006/relationships/tags" Target="../tags/tag377.xml"/><Relationship Id="rId73" Type="http://schemas.openxmlformats.org/officeDocument/2006/relationships/tags" Target="../tags/tag398.xml"/><Relationship Id="rId78" Type="http://schemas.openxmlformats.org/officeDocument/2006/relationships/tags" Target="../tags/tag403.xml"/><Relationship Id="rId94" Type="http://schemas.openxmlformats.org/officeDocument/2006/relationships/tags" Target="../tags/tag419.xml"/><Relationship Id="rId99" Type="http://schemas.openxmlformats.org/officeDocument/2006/relationships/tags" Target="../tags/tag424.xml"/><Relationship Id="rId101" Type="http://schemas.openxmlformats.org/officeDocument/2006/relationships/tags" Target="../tags/tag426.xml"/><Relationship Id="rId122" Type="http://schemas.openxmlformats.org/officeDocument/2006/relationships/tags" Target="../tags/tag447.xml"/><Relationship Id="rId143" Type="http://schemas.openxmlformats.org/officeDocument/2006/relationships/tags" Target="../tags/tag468.xml"/><Relationship Id="rId148" Type="http://schemas.openxmlformats.org/officeDocument/2006/relationships/tags" Target="../tags/tag473.xml"/><Relationship Id="rId164" Type="http://schemas.openxmlformats.org/officeDocument/2006/relationships/tags" Target="../tags/tag489.xml"/><Relationship Id="rId169" Type="http://schemas.openxmlformats.org/officeDocument/2006/relationships/tags" Target="../tags/tag494.xml"/><Relationship Id="rId185" Type="http://schemas.openxmlformats.org/officeDocument/2006/relationships/tags" Target="../tags/tag510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80" Type="http://schemas.openxmlformats.org/officeDocument/2006/relationships/tags" Target="../tags/tag505.xml"/><Relationship Id="rId26" Type="http://schemas.openxmlformats.org/officeDocument/2006/relationships/tags" Target="../tags/tag351.xml"/><Relationship Id="rId47" Type="http://schemas.openxmlformats.org/officeDocument/2006/relationships/tags" Target="../tags/tag372.xml"/><Relationship Id="rId68" Type="http://schemas.openxmlformats.org/officeDocument/2006/relationships/tags" Target="../tags/tag393.xml"/><Relationship Id="rId89" Type="http://schemas.openxmlformats.org/officeDocument/2006/relationships/tags" Target="../tags/tag414.xml"/><Relationship Id="rId112" Type="http://schemas.openxmlformats.org/officeDocument/2006/relationships/tags" Target="../tags/tag437.xml"/><Relationship Id="rId133" Type="http://schemas.openxmlformats.org/officeDocument/2006/relationships/tags" Target="../tags/tag458.xml"/><Relationship Id="rId154" Type="http://schemas.openxmlformats.org/officeDocument/2006/relationships/tags" Target="../tags/tag479.xml"/><Relationship Id="rId175" Type="http://schemas.openxmlformats.org/officeDocument/2006/relationships/tags" Target="../tags/tag500.xml"/><Relationship Id="rId16" Type="http://schemas.openxmlformats.org/officeDocument/2006/relationships/tags" Target="../tags/tag341.xml"/><Relationship Id="rId37" Type="http://schemas.openxmlformats.org/officeDocument/2006/relationships/tags" Target="../tags/tag362.xml"/><Relationship Id="rId58" Type="http://schemas.openxmlformats.org/officeDocument/2006/relationships/tags" Target="../tags/tag383.xml"/><Relationship Id="rId79" Type="http://schemas.openxmlformats.org/officeDocument/2006/relationships/tags" Target="../tags/tag404.xml"/><Relationship Id="rId102" Type="http://schemas.openxmlformats.org/officeDocument/2006/relationships/tags" Target="../tags/tag427.xml"/><Relationship Id="rId123" Type="http://schemas.openxmlformats.org/officeDocument/2006/relationships/tags" Target="../tags/tag448.xml"/><Relationship Id="rId144" Type="http://schemas.openxmlformats.org/officeDocument/2006/relationships/tags" Target="../tags/tag469.xml"/><Relationship Id="rId90" Type="http://schemas.openxmlformats.org/officeDocument/2006/relationships/tags" Target="../tags/tag415.xml"/><Relationship Id="rId165" Type="http://schemas.openxmlformats.org/officeDocument/2006/relationships/tags" Target="../tags/tag490.xml"/><Relationship Id="rId186" Type="http://schemas.openxmlformats.org/officeDocument/2006/relationships/tags" Target="../tags/tag511.xml"/><Relationship Id="rId27" Type="http://schemas.openxmlformats.org/officeDocument/2006/relationships/tags" Target="../tags/tag352.xml"/><Relationship Id="rId48" Type="http://schemas.openxmlformats.org/officeDocument/2006/relationships/tags" Target="../tags/tag373.xml"/><Relationship Id="rId69" Type="http://schemas.openxmlformats.org/officeDocument/2006/relationships/tags" Target="../tags/tag394.xml"/><Relationship Id="rId113" Type="http://schemas.openxmlformats.org/officeDocument/2006/relationships/tags" Target="../tags/tag438.xml"/><Relationship Id="rId134" Type="http://schemas.openxmlformats.org/officeDocument/2006/relationships/tags" Target="../tags/tag459.xml"/><Relationship Id="rId80" Type="http://schemas.openxmlformats.org/officeDocument/2006/relationships/tags" Target="../tags/tag405.xml"/><Relationship Id="rId155" Type="http://schemas.openxmlformats.org/officeDocument/2006/relationships/tags" Target="../tags/tag480.xml"/><Relationship Id="rId176" Type="http://schemas.openxmlformats.org/officeDocument/2006/relationships/tags" Target="../tags/tag501.xml"/><Relationship Id="rId17" Type="http://schemas.openxmlformats.org/officeDocument/2006/relationships/tags" Target="../tags/tag342.xml"/><Relationship Id="rId38" Type="http://schemas.openxmlformats.org/officeDocument/2006/relationships/tags" Target="../tags/tag363.xml"/><Relationship Id="rId59" Type="http://schemas.openxmlformats.org/officeDocument/2006/relationships/tags" Target="../tags/tag384.xml"/><Relationship Id="rId103" Type="http://schemas.openxmlformats.org/officeDocument/2006/relationships/tags" Target="../tags/tag428.xml"/><Relationship Id="rId124" Type="http://schemas.openxmlformats.org/officeDocument/2006/relationships/tags" Target="../tags/tag449.xml"/><Relationship Id="rId70" Type="http://schemas.openxmlformats.org/officeDocument/2006/relationships/tags" Target="../tags/tag395.xml"/><Relationship Id="rId91" Type="http://schemas.openxmlformats.org/officeDocument/2006/relationships/tags" Target="../tags/tag416.xml"/><Relationship Id="rId145" Type="http://schemas.openxmlformats.org/officeDocument/2006/relationships/tags" Target="../tags/tag470.xml"/><Relationship Id="rId166" Type="http://schemas.openxmlformats.org/officeDocument/2006/relationships/tags" Target="../tags/tag491.xml"/><Relationship Id="rId187" Type="http://schemas.openxmlformats.org/officeDocument/2006/relationships/tags" Target="../tags/tag512.xml"/><Relationship Id="rId1" Type="http://schemas.openxmlformats.org/officeDocument/2006/relationships/tags" Target="../tags/tag326.xml"/><Relationship Id="rId28" Type="http://schemas.openxmlformats.org/officeDocument/2006/relationships/tags" Target="../tags/tag353.xml"/><Relationship Id="rId49" Type="http://schemas.openxmlformats.org/officeDocument/2006/relationships/tags" Target="../tags/tag374.xml"/><Relationship Id="rId114" Type="http://schemas.openxmlformats.org/officeDocument/2006/relationships/tags" Target="../tags/tag439.xml"/><Relationship Id="rId60" Type="http://schemas.openxmlformats.org/officeDocument/2006/relationships/tags" Target="../tags/tag385.xml"/><Relationship Id="rId81" Type="http://schemas.openxmlformats.org/officeDocument/2006/relationships/tags" Target="../tags/tag406.xml"/><Relationship Id="rId135" Type="http://schemas.openxmlformats.org/officeDocument/2006/relationships/tags" Target="../tags/tag460.xml"/><Relationship Id="rId156" Type="http://schemas.openxmlformats.org/officeDocument/2006/relationships/tags" Target="../tags/tag481.xml"/><Relationship Id="rId177" Type="http://schemas.openxmlformats.org/officeDocument/2006/relationships/tags" Target="../tags/tag50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633.xml"/><Relationship Id="rId21" Type="http://schemas.openxmlformats.org/officeDocument/2006/relationships/tags" Target="../tags/tag537.xml"/><Relationship Id="rId42" Type="http://schemas.openxmlformats.org/officeDocument/2006/relationships/tags" Target="../tags/tag558.xml"/><Relationship Id="rId63" Type="http://schemas.openxmlformats.org/officeDocument/2006/relationships/tags" Target="../tags/tag579.xml"/><Relationship Id="rId84" Type="http://schemas.openxmlformats.org/officeDocument/2006/relationships/tags" Target="../tags/tag600.xml"/><Relationship Id="rId138" Type="http://schemas.openxmlformats.org/officeDocument/2006/relationships/tags" Target="../tags/tag654.xml"/><Relationship Id="rId159" Type="http://schemas.openxmlformats.org/officeDocument/2006/relationships/tags" Target="../tags/tag675.xml"/><Relationship Id="rId170" Type="http://schemas.openxmlformats.org/officeDocument/2006/relationships/tags" Target="../tags/tag686.xml"/><Relationship Id="rId107" Type="http://schemas.openxmlformats.org/officeDocument/2006/relationships/tags" Target="../tags/tag623.xml"/><Relationship Id="rId11" Type="http://schemas.openxmlformats.org/officeDocument/2006/relationships/tags" Target="../tags/tag527.xml"/><Relationship Id="rId32" Type="http://schemas.openxmlformats.org/officeDocument/2006/relationships/tags" Target="../tags/tag548.xml"/><Relationship Id="rId53" Type="http://schemas.openxmlformats.org/officeDocument/2006/relationships/tags" Target="../tags/tag569.xml"/><Relationship Id="rId74" Type="http://schemas.openxmlformats.org/officeDocument/2006/relationships/tags" Target="../tags/tag590.xml"/><Relationship Id="rId128" Type="http://schemas.openxmlformats.org/officeDocument/2006/relationships/tags" Target="../tags/tag644.xml"/><Relationship Id="rId149" Type="http://schemas.openxmlformats.org/officeDocument/2006/relationships/tags" Target="../tags/tag665.xml"/><Relationship Id="rId5" Type="http://schemas.openxmlformats.org/officeDocument/2006/relationships/tags" Target="../tags/tag521.xml"/><Relationship Id="rId95" Type="http://schemas.openxmlformats.org/officeDocument/2006/relationships/tags" Target="../tags/tag611.xml"/><Relationship Id="rId160" Type="http://schemas.openxmlformats.org/officeDocument/2006/relationships/tags" Target="../tags/tag676.xml"/><Relationship Id="rId181" Type="http://schemas.openxmlformats.org/officeDocument/2006/relationships/tags" Target="../tags/tag697.xml"/><Relationship Id="rId22" Type="http://schemas.openxmlformats.org/officeDocument/2006/relationships/tags" Target="../tags/tag538.xml"/><Relationship Id="rId43" Type="http://schemas.openxmlformats.org/officeDocument/2006/relationships/tags" Target="../tags/tag559.xml"/><Relationship Id="rId64" Type="http://schemas.openxmlformats.org/officeDocument/2006/relationships/tags" Target="../tags/tag580.xml"/><Relationship Id="rId118" Type="http://schemas.openxmlformats.org/officeDocument/2006/relationships/tags" Target="../tags/tag634.xml"/><Relationship Id="rId139" Type="http://schemas.openxmlformats.org/officeDocument/2006/relationships/tags" Target="../tags/tag655.xml"/><Relationship Id="rId85" Type="http://schemas.openxmlformats.org/officeDocument/2006/relationships/tags" Target="../tags/tag601.xml"/><Relationship Id="rId150" Type="http://schemas.openxmlformats.org/officeDocument/2006/relationships/tags" Target="../tags/tag666.xml"/><Relationship Id="rId171" Type="http://schemas.openxmlformats.org/officeDocument/2006/relationships/tags" Target="../tags/tag687.xml"/><Relationship Id="rId12" Type="http://schemas.openxmlformats.org/officeDocument/2006/relationships/tags" Target="../tags/tag528.xml"/><Relationship Id="rId33" Type="http://schemas.openxmlformats.org/officeDocument/2006/relationships/tags" Target="../tags/tag549.xml"/><Relationship Id="rId108" Type="http://schemas.openxmlformats.org/officeDocument/2006/relationships/tags" Target="../tags/tag624.xml"/><Relationship Id="rId129" Type="http://schemas.openxmlformats.org/officeDocument/2006/relationships/tags" Target="../tags/tag645.xml"/><Relationship Id="rId54" Type="http://schemas.openxmlformats.org/officeDocument/2006/relationships/tags" Target="../tags/tag570.xml"/><Relationship Id="rId75" Type="http://schemas.openxmlformats.org/officeDocument/2006/relationships/tags" Target="../tags/tag591.xml"/><Relationship Id="rId96" Type="http://schemas.openxmlformats.org/officeDocument/2006/relationships/tags" Target="../tags/tag612.xml"/><Relationship Id="rId140" Type="http://schemas.openxmlformats.org/officeDocument/2006/relationships/tags" Target="../tags/tag656.xml"/><Relationship Id="rId161" Type="http://schemas.openxmlformats.org/officeDocument/2006/relationships/tags" Target="../tags/tag677.xml"/><Relationship Id="rId182" Type="http://schemas.openxmlformats.org/officeDocument/2006/relationships/tags" Target="../tags/tag698.xml"/><Relationship Id="rId6" Type="http://schemas.openxmlformats.org/officeDocument/2006/relationships/tags" Target="../tags/tag522.xml"/><Relationship Id="rId23" Type="http://schemas.openxmlformats.org/officeDocument/2006/relationships/tags" Target="../tags/tag539.xml"/><Relationship Id="rId119" Type="http://schemas.openxmlformats.org/officeDocument/2006/relationships/tags" Target="../tags/tag635.xml"/><Relationship Id="rId44" Type="http://schemas.openxmlformats.org/officeDocument/2006/relationships/tags" Target="../tags/tag560.xml"/><Relationship Id="rId60" Type="http://schemas.openxmlformats.org/officeDocument/2006/relationships/tags" Target="../tags/tag576.xml"/><Relationship Id="rId65" Type="http://schemas.openxmlformats.org/officeDocument/2006/relationships/tags" Target="../tags/tag581.xml"/><Relationship Id="rId81" Type="http://schemas.openxmlformats.org/officeDocument/2006/relationships/tags" Target="../tags/tag597.xml"/><Relationship Id="rId86" Type="http://schemas.openxmlformats.org/officeDocument/2006/relationships/tags" Target="../tags/tag602.xml"/><Relationship Id="rId130" Type="http://schemas.openxmlformats.org/officeDocument/2006/relationships/tags" Target="../tags/tag646.xml"/><Relationship Id="rId135" Type="http://schemas.openxmlformats.org/officeDocument/2006/relationships/tags" Target="../tags/tag651.xml"/><Relationship Id="rId151" Type="http://schemas.openxmlformats.org/officeDocument/2006/relationships/tags" Target="../tags/tag667.xml"/><Relationship Id="rId156" Type="http://schemas.openxmlformats.org/officeDocument/2006/relationships/tags" Target="../tags/tag672.xml"/><Relationship Id="rId177" Type="http://schemas.openxmlformats.org/officeDocument/2006/relationships/tags" Target="../tags/tag693.xml"/><Relationship Id="rId172" Type="http://schemas.openxmlformats.org/officeDocument/2006/relationships/tags" Target="../tags/tag688.xml"/><Relationship Id="rId13" Type="http://schemas.openxmlformats.org/officeDocument/2006/relationships/tags" Target="../tags/tag529.xml"/><Relationship Id="rId18" Type="http://schemas.openxmlformats.org/officeDocument/2006/relationships/tags" Target="../tags/tag534.xml"/><Relationship Id="rId39" Type="http://schemas.openxmlformats.org/officeDocument/2006/relationships/tags" Target="../tags/tag555.xml"/><Relationship Id="rId109" Type="http://schemas.openxmlformats.org/officeDocument/2006/relationships/tags" Target="../tags/tag625.xml"/><Relationship Id="rId34" Type="http://schemas.openxmlformats.org/officeDocument/2006/relationships/tags" Target="../tags/tag550.xml"/><Relationship Id="rId50" Type="http://schemas.openxmlformats.org/officeDocument/2006/relationships/tags" Target="../tags/tag566.xml"/><Relationship Id="rId55" Type="http://schemas.openxmlformats.org/officeDocument/2006/relationships/tags" Target="../tags/tag571.xml"/><Relationship Id="rId76" Type="http://schemas.openxmlformats.org/officeDocument/2006/relationships/tags" Target="../tags/tag592.xml"/><Relationship Id="rId97" Type="http://schemas.openxmlformats.org/officeDocument/2006/relationships/tags" Target="../tags/tag613.xml"/><Relationship Id="rId104" Type="http://schemas.openxmlformats.org/officeDocument/2006/relationships/tags" Target="../tags/tag620.xml"/><Relationship Id="rId120" Type="http://schemas.openxmlformats.org/officeDocument/2006/relationships/tags" Target="../tags/tag636.xml"/><Relationship Id="rId125" Type="http://schemas.openxmlformats.org/officeDocument/2006/relationships/tags" Target="../tags/tag641.xml"/><Relationship Id="rId141" Type="http://schemas.openxmlformats.org/officeDocument/2006/relationships/tags" Target="../tags/tag657.xml"/><Relationship Id="rId146" Type="http://schemas.openxmlformats.org/officeDocument/2006/relationships/tags" Target="../tags/tag662.xml"/><Relationship Id="rId167" Type="http://schemas.openxmlformats.org/officeDocument/2006/relationships/tags" Target="../tags/tag683.xml"/><Relationship Id="rId7" Type="http://schemas.openxmlformats.org/officeDocument/2006/relationships/tags" Target="../tags/tag523.xml"/><Relationship Id="rId71" Type="http://schemas.openxmlformats.org/officeDocument/2006/relationships/tags" Target="../tags/tag587.xml"/><Relationship Id="rId92" Type="http://schemas.openxmlformats.org/officeDocument/2006/relationships/tags" Target="../tags/tag608.xml"/><Relationship Id="rId162" Type="http://schemas.openxmlformats.org/officeDocument/2006/relationships/tags" Target="../tags/tag678.xml"/><Relationship Id="rId183" Type="http://schemas.openxmlformats.org/officeDocument/2006/relationships/tags" Target="../tags/tag699.xml"/><Relationship Id="rId2" Type="http://schemas.openxmlformats.org/officeDocument/2006/relationships/tags" Target="../tags/tag518.xml"/><Relationship Id="rId29" Type="http://schemas.openxmlformats.org/officeDocument/2006/relationships/tags" Target="../tags/tag545.xml"/><Relationship Id="rId24" Type="http://schemas.openxmlformats.org/officeDocument/2006/relationships/tags" Target="../tags/tag540.xml"/><Relationship Id="rId40" Type="http://schemas.openxmlformats.org/officeDocument/2006/relationships/tags" Target="../tags/tag556.xml"/><Relationship Id="rId45" Type="http://schemas.openxmlformats.org/officeDocument/2006/relationships/tags" Target="../tags/tag561.xml"/><Relationship Id="rId66" Type="http://schemas.openxmlformats.org/officeDocument/2006/relationships/tags" Target="../tags/tag582.xml"/><Relationship Id="rId87" Type="http://schemas.openxmlformats.org/officeDocument/2006/relationships/tags" Target="../tags/tag603.xml"/><Relationship Id="rId110" Type="http://schemas.openxmlformats.org/officeDocument/2006/relationships/tags" Target="../tags/tag626.xml"/><Relationship Id="rId115" Type="http://schemas.openxmlformats.org/officeDocument/2006/relationships/tags" Target="../tags/tag631.xml"/><Relationship Id="rId131" Type="http://schemas.openxmlformats.org/officeDocument/2006/relationships/tags" Target="../tags/tag647.xml"/><Relationship Id="rId136" Type="http://schemas.openxmlformats.org/officeDocument/2006/relationships/tags" Target="../tags/tag652.xml"/><Relationship Id="rId157" Type="http://schemas.openxmlformats.org/officeDocument/2006/relationships/tags" Target="../tags/tag673.xml"/><Relationship Id="rId178" Type="http://schemas.openxmlformats.org/officeDocument/2006/relationships/tags" Target="../tags/tag694.xml"/><Relationship Id="rId61" Type="http://schemas.openxmlformats.org/officeDocument/2006/relationships/tags" Target="../tags/tag577.xml"/><Relationship Id="rId82" Type="http://schemas.openxmlformats.org/officeDocument/2006/relationships/tags" Target="../tags/tag598.xml"/><Relationship Id="rId152" Type="http://schemas.openxmlformats.org/officeDocument/2006/relationships/tags" Target="../tags/tag668.xml"/><Relationship Id="rId173" Type="http://schemas.openxmlformats.org/officeDocument/2006/relationships/tags" Target="../tags/tag689.xml"/><Relationship Id="rId19" Type="http://schemas.openxmlformats.org/officeDocument/2006/relationships/tags" Target="../tags/tag535.xml"/><Relationship Id="rId14" Type="http://schemas.openxmlformats.org/officeDocument/2006/relationships/tags" Target="../tags/tag530.xml"/><Relationship Id="rId30" Type="http://schemas.openxmlformats.org/officeDocument/2006/relationships/tags" Target="../tags/tag546.xml"/><Relationship Id="rId35" Type="http://schemas.openxmlformats.org/officeDocument/2006/relationships/tags" Target="../tags/tag551.xml"/><Relationship Id="rId56" Type="http://schemas.openxmlformats.org/officeDocument/2006/relationships/tags" Target="../tags/tag572.xml"/><Relationship Id="rId77" Type="http://schemas.openxmlformats.org/officeDocument/2006/relationships/tags" Target="../tags/tag593.xml"/><Relationship Id="rId100" Type="http://schemas.openxmlformats.org/officeDocument/2006/relationships/tags" Target="../tags/tag616.xml"/><Relationship Id="rId105" Type="http://schemas.openxmlformats.org/officeDocument/2006/relationships/tags" Target="../tags/tag621.xml"/><Relationship Id="rId126" Type="http://schemas.openxmlformats.org/officeDocument/2006/relationships/tags" Target="../tags/tag642.xml"/><Relationship Id="rId147" Type="http://schemas.openxmlformats.org/officeDocument/2006/relationships/tags" Target="../tags/tag663.xml"/><Relationship Id="rId168" Type="http://schemas.openxmlformats.org/officeDocument/2006/relationships/tags" Target="../tags/tag684.xml"/><Relationship Id="rId8" Type="http://schemas.openxmlformats.org/officeDocument/2006/relationships/tags" Target="../tags/tag524.xml"/><Relationship Id="rId51" Type="http://schemas.openxmlformats.org/officeDocument/2006/relationships/tags" Target="../tags/tag567.xml"/><Relationship Id="rId72" Type="http://schemas.openxmlformats.org/officeDocument/2006/relationships/tags" Target="../tags/tag588.xml"/><Relationship Id="rId93" Type="http://schemas.openxmlformats.org/officeDocument/2006/relationships/tags" Target="../tags/tag609.xml"/><Relationship Id="rId98" Type="http://schemas.openxmlformats.org/officeDocument/2006/relationships/tags" Target="../tags/tag614.xml"/><Relationship Id="rId121" Type="http://schemas.openxmlformats.org/officeDocument/2006/relationships/tags" Target="../tags/tag637.xml"/><Relationship Id="rId142" Type="http://schemas.openxmlformats.org/officeDocument/2006/relationships/tags" Target="../tags/tag658.xml"/><Relationship Id="rId163" Type="http://schemas.openxmlformats.org/officeDocument/2006/relationships/tags" Target="../tags/tag679.xml"/><Relationship Id="rId184" Type="http://schemas.openxmlformats.org/officeDocument/2006/relationships/slideLayout" Target="../slideLayouts/slideLayout7.xml"/><Relationship Id="rId3" Type="http://schemas.openxmlformats.org/officeDocument/2006/relationships/tags" Target="../tags/tag519.xml"/><Relationship Id="rId25" Type="http://schemas.openxmlformats.org/officeDocument/2006/relationships/tags" Target="../tags/tag541.xml"/><Relationship Id="rId46" Type="http://schemas.openxmlformats.org/officeDocument/2006/relationships/tags" Target="../tags/tag562.xml"/><Relationship Id="rId67" Type="http://schemas.openxmlformats.org/officeDocument/2006/relationships/tags" Target="../tags/tag583.xml"/><Relationship Id="rId116" Type="http://schemas.openxmlformats.org/officeDocument/2006/relationships/tags" Target="../tags/tag632.xml"/><Relationship Id="rId137" Type="http://schemas.openxmlformats.org/officeDocument/2006/relationships/tags" Target="../tags/tag653.xml"/><Relationship Id="rId158" Type="http://schemas.openxmlformats.org/officeDocument/2006/relationships/tags" Target="../tags/tag674.xml"/><Relationship Id="rId20" Type="http://schemas.openxmlformats.org/officeDocument/2006/relationships/tags" Target="../tags/tag536.xml"/><Relationship Id="rId41" Type="http://schemas.openxmlformats.org/officeDocument/2006/relationships/tags" Target="../tags/tag557.xml"/><Relationship Id="rId62" Type="http://schemas.openxmlformats.org/officeDocument/2006/relationships/tags" Target="../tags/tag578.xml"/><Relationship Id="rId83" Type="http://schemas.openxmlformats.org/officeDocument/2006/relationships/tags" Target="../tags/tag599.xml"/><Relationship Id="rId88" Type="http://schemas.openxmlformats.org/officeDocument/2006/relationships/tags" Target="../tags/tag604.xml"/><Relationship Id="rId111" Type="http://schemas.openxmlformats.org/officeDocument/2006/relationships/tags" Target="../tags/tag627.xml"/><Relationship Id="rId132" Type="http://schemas.openxmlformats.org/officeDocument/2006/relationships/tags" Target="../tags/tag648.xml"/><Relationship Id="rId153" Type="http://schemas.openxmlformats.org/officeDocument/2006/relationships/tags" Target="../tags/tag669.xml"/><Relationship Id="rId174" Type="http://schemas.openxmlformats.org/officeDocument/2006/relationships/tags" Target="../tags/tag690.xml"/><Relationship Id="rId179" Type="http://schemas.openxmlformats.org/officeDocument/2006/relationships/tags" Target="../tags/tag695.xml"/><Relationship Id="rId15" Type="http://schemas.openxmlformats.org/officeDocument/2006/relationships/tags" Target="../tags/tag531.xml"/><Relationship Id="rId36" Type="http://schemas.openxmlformats.org/officeDocument/2006/relationships/tags" Target="../tags/tag552.xml"/><Relationship Id="rId57" Type="http://schemas.openxmlformats.org/officeDocument/2006/relationships/tags" Target="../tags/tag573.xml"/><Relationship Id="rId106" Type="http://schemas.openxmlformats.org/officeDocument/2006/relationships/tags" Target="../tags/tag622.xml"/><Relationship Id="rId127" Type="http://schemas.openxmlformats.org/officeDocument/2006/relationships/tags" Target="../tags/tag643.xml"/><Relationship Id="rId10" Type="http://schemas.openxmlformats.org/officeDocument/2006/relationships/tags" Target="../tags/tag526.xml"/><Relationship Id="rId31" Type="http://schemas.openxmlformats.org/officeDocument/2006/relationships/tags" Target="../tags/tag547.xml"/><Relationship Id="rId52" Type="http://schemas.openxmlformats.org/officeDocument/2006/relationships/tags" Target="../tags/tag568.xml"/><Relationship Id="rId73" Type="http://schemas.openxmlformats.org/officeDocument/2006/relationships/tags" Target="../tags/tag589.xml"/><Relationship Id="rId78" Type="http://schemas.openxmlformats.org/officeDocument/2006/relationships/tags" Target="../tags/tag594.xml"/><Relationship Id="rId94" Type="http://schemas.openxmlformats.org/officeDocument/2006/relationships/tags" Target="../tags/tag610.xml"/><Relationship Id="rId99" Type="http://schemas.openxmlformats.org/officeDocument/2006/relationships/tags" Target="../tags/tag615.xml"/><Relationship Id="rId101" Type="http://schemas.openxmlformats.org/officeDocument/2006/relationships/tags" Target="../tags/tag617.xml"/><Relationship Id="rId122" Type="http://schemas.openxmlformats.org/officeDocument/2006/relationships/tags" Target="../tags/tag638.xml"/><Relationship Id="rId143" Type="http://schemas.openxmlformats.org/officeDocument/2006/relationships/tags" Target="../tags/tag659.xml"/><Relationship Id="rId148" Type="http://schemas.openxmlformats.org/officeDocument/2006/relationships/tags" Target="../tags/tag664.xml"/><Relationship Id="rId164" Type="http://schemas.openxmlformats.org/officeDocument/2006/relationships/tags" Target="../tags/tag680.xml"/><Relationship Id="rId169" Type="http://schemas.openxmlformats.org/officeDocument/2006/relationships/tags" Target="../tags/tag685.xml"/><Relationship Id="rId4" Type="http://schemas.openxmlformats.org/officeDocument/2006/relationships/tags" Target="../tags/tag520.xml"/><Relationship Id="rId9" Type="http://schemas.openxmlformats.org/officeDocument/2006/relationships/tags" Target="../tags/tag525.xml"/><Relationship Id="rId180" Type="http://schemas.openxmlformats.org/officeDocument/2006/relationships/tags" Target="../tags/tag696.xml"/><Relationship Id="rId26" Type="http://schemas.openxmlformats.org/officeDocument/2006/relationships/tags" Target="../tags/tag542.xml"/><Relationship Id="rId47" Type="http://schemas.openxmlformats.org/officeDocument/2006/relationships/tags" Target="../tags/tag563.xml"/><Relationship Id="rId68" Type="http://schemas.openxmlformats.org/officeDocument/2006/relationships/tags" Target="../tags/tag584.xml"/><Relationship Id="rId89" Type="http://schemas.openxmlformats.org/officeDocument/2006/relationships/tags" Target="../tags/tag605.xml"/><Relationship Id="rId112" Type="http://schemas.openxmlformats.org/officeDocument/2006/relationships/tags" Target="../tags/tag628.xml"/><Relationship Id="rId133" Type="http://schemas.openxmlformats.org/officeDocument/2006/relationships/tags" Target="../tags/tag649.xml"/><Relationship Id="rId154" Type="http://schemas.openxmlformats.org/officeDocument/2006/relationships/tags" Target="../tags/tag670.xml"/><Relationship Id="rId175" Type="http://schemas.openxmlformats.org/officeDocument/2006/relationships/tags" Target="../tags/tag691.xml"/><Relationship Id="rId16" Type="http://schemas.openxmlformats.org/officeDocument/2006/relationships/tags" Target="../tags/tag532.xml"/><Relationship Id="rId37" Type="http://schemas.openxmlformats.org/officeDocument/2006/relationships/tags" Target="../tags/tag553.xml"/><Relationship Id="rId58" Type="http://schemas.openxmlformats.org/officeDocument/2006/relationships/tags" Target="../tags/tag574.xml"/><Relationship Id="rId79" Type="http://schemas.openxmlformats.org/officeDocument/2006/relationships/tags" Target="../tags/tag595.xml"/><Relationship Id="rId102" Type="http://schemas.openxmlformats.org/officeDocument/2006/relationships/tags" Target="../tags/tag618.xml"/><Relationship Id="rId123" Type="http://schemas.openxmlformats.org/officeDocument/2006/relationships/tags" Target="../tags/tag639.xml"/><Relationship Id="rId144" Type="http://schemas.openxmlformats.org/officeDocument/2006/relationships/tags" Target="../tags/tag660.xml"/><Relationship Id="rId90" Type="http://schemas.openxmlformats.org/officeDocument/2006/relationships/tags" Target="../tags/tag606.xml"/><Relationship Id="rId165" Type="http://schemas.openxmlformats.org/officeDocument/2006/relationships/tags" Target="../tags/tag681.xml"/><Relationship Id="rId27" Type="http://schemas.openxmlformats.org/officeDocument/2006/relationships/tags" Target="../tags/tag543.xml"/><Relationship Id="rId48" Type="http://schemas.openxmlformats.org/officeDocument/2006/relationships/tags" Target="../tags/tag564.xml"/><Relationship Id="rId69" Type="http://schemas.openxmlformats.org/officeDocument/2006/relationships/tags" Target="../tags/tag585.xml"/><Relationship Id="rId113" Type="http://schemas.openxmlformats.org/officeDocument/2006/relationships/tags" Target="../tags/tag629.xml"/><Relationship Id="rId134" Type="http://schemas.openxmlformats.org/officeDocument/2006/relationships/tags" Target="../tags/tag650.xml"/><Relationship Id="rId80" Type="http://schemas.openxmlformats.org/officeDocument/2006/relationships/tags" Target="../tags/tag596.xml"/><Relationship Id="rId155" Type="http://schemas.openxmlformats.org/officeDocument/2006/relationships/tags" Target="../tags/tag671.xml"/><Relationship Id="rId176" Type="http://schemas.openxmlformats.org/officeDocument/2006/relationships/tags" Target="../tags/tag692.xml"/><Relationship Id="rId17" Type="http://schemas.openxmlformats.org/officeDocument/2006/relationships/tags" Target="../tags/tag533.xml"/><Relationship Id="rId38" Type="http://schemas.openxmlformats.org/officeDocument/2006/relationships/tags" Target="../tags/tag554.xml"/><Relationship Id="rId59" Type="http://schemas.openxmlformats.org/officeDocument/2006/relationships/tags" Target="../tags/tag575.xml"/><Relationship Id="rId103" Type="http://schemas.openxmlformats.org/officeDocument/2006/relationships/tags" Target="../tags/tag619.xml"/><Relationship Id="rId124" Type="http://schemas.openxmlformats.org/officeDocument/2006/relationships/tags" Target="../tags/tag640.xml"/><Relationship Id="rId70" Type="http://schemas.openxmlformats.org/officeDocument/2006/relationships/tags" Target="../tags/tag586.xml"/><Relationship Id="rId91" Type="http://schemas.openxmlformats.org/officeDocument/2006/relationships/tags" Target="../tags/tag607.xml"/><Relationship Id="rId145" Type="http://schemas.openxmlformats.org/officeDocument/2006/relationships/tags" Target="../tags/tag661.xml"/><Relationship Id="rId166" Type="http://schemas.openxmlformats.org/officeDocument/2006/relationships/tags" Target="../tags/tag682.xml"/><Relationship Id="rId1" Type="http://schemas.openxmlformats.org/officeDocument/2006/relationships/tags" Target="../tags/tag517.xml"/><Relationship Id="rId28" Type="http://schemas.openxmlformats.org/officeDocument/2006/relationships/tags" Target="../tags/tag544.xml"/><Relationship Id="rId49" Type="http://schemas.openxmlformats.org/officeDocument/2006/relationships/tags" Target="../tags/tag565.xml"/><Relationship Id="rId114" Type="http://schemas.openxmlformats.org/officeDocument/2006/relationships/tags" Target="../tags/tag6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" Type="http://schemas.openxmlformats.org/officeDocument/2006/relationships/tags" Target="../tags/tag7.xml"/><Relationship Id="rId71" Type="http://schemas.openxmlformats.org/officeDocument/2006/relationships/image" Target="../media/image50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Optimization (Max/Min)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Calculus</a:t>
            </a:r>
          </a:p>
          <a:p>
            <a:r>
              <a:rPr lang="en-US" dirty="0" smtClean="0"/>
              <a:t>Keeper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0"/>
            <a:ext cx="10644908" cy="1609344"/>
          </a:xfrm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b.  </a:t>
                </a:r>
                <a:r>
                  <a:rPr lang="en-US" sz="3200" dirty="0" smtClean="0"/>
                  <a:t>Find the total profit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 smtClean="0"/>
              </a:p>
              <a:p>
                <a:pPr marL="0" indent="0">
                  <a:buNone/>
                </a:pPr>
                <a:r>
                  <a:rPr lang="en-US" sz="3200" b="0" dirty="0" smtClean="0"/>
                  <a:t>	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(Profit </a:t>
                </a:r>
                <a:r>
                  <a:rPr lang="en-US" sz="3200" dirty="0"/>
                  <a:t>= </a:t>
                </a:r>
                <a:r>
                  <a:rPr lang="en-US" sz="3200" dirty="0" smtClean="0"/>
                  <a:t>Revenue - Cost)</a:t>
                </a:r>
                <a:endParaRPr lang="en-US" sz="32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72"/>
                <a:stretch>
                  <a:fillRect l="-1339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139"/>
          <p:cNvSpPr/>
          <p:nvPr>
            <p:custDataLst>
              <p:tags r:id="rId1"/>
            </p:custDataLst>
          </p:nvPr>
        </p:nvSpPr>
        <p:spPr>
          <a:xfrm>
            <a:off x="1457325" y="3524250"/>
            <a:ext cx="11907" cy="1"/>
          </a:xfrm>
          <a:custGeom>
            <a:avLst/>
            <a:gdLst/>
            <a:ahLst/>
            <a:cxnLst/>
            <a:rect l="0" t="0" r="0" b="0"/>
            <a:pathLst>
              <a:path w="11907" h="1">
                <a:moveTo>
                  <a:pt x="0" y="0"/>
                </a:moveTo>
                <a:lnTo>
                  <a:pt x="0" y="0"/>
                </a:lnTo>
                <a:lnTo>
                  <a:pt x="1190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40"/>
          <p:cNvSpPr/>
          <p:nvPr>
            <p:custDataLst>
              <p:tags r:id="rId2"/>
            </p:custDataLst>
          </p:nvPr>
        </p:nvSpPr>
        <p:spPr>
          <a:xfrm>
            <a:off x="1381126" y="3467100"/>
            <a:ext cx="5257800" cy="840787"/>
          </a:xfrm>
          <a:custGeom>
            <a:avLst/>
            <a:gdLst/>
            <a:ahLst/>
            <a:cxnLst/>
            <a:rect l="0" t="0" r="0" b="0"/>
            <a:pathLst>
              <a:path w="5257800" h="840787">
                <a:moveTo>
                  <a:pt x="152399" y="47625"/>
                </a:moveTo>
                <a:lnTo>
                  <a:pt x="152399" y="47625"/>
                </a:lnTo>
                <a:lnTo>
                  <a:pt x="205102" y="47625"/>
                </a:lnTo>
                <a:lnTo>
                  <a:pt x="261234" y="47625"/>
                </a:lnTo>
                <a:lnTo>
                  <a:pt x="314680" y="47625"/>
                </a:lnTo>
                <a:lnTo>
                  <a:pt x="352494" y="44803"/>
                </a:lnTo>
                <a:lnTo>
                  <a:pt x="401117" y="38983"/>
                </a:lnTo>
                <a:lnTo>
                  <a:pt x="455876" y="38216"/>
                </a:lnTo>
                <a:lnTo>
                  <a:pt x="515011" y="38115"/>
                </a:lnTo>
                <a:lnTo>
                  <a:pt x="565280" y="33046"/>
                </a:lnTo>
                <a:lnTo>
                  <a:pt x="617033" y="29458"/>
                </a:lnTo>
                <a:lnTo>
                  <a:pt x="674293" y="28749"/>
                </a:lnTo>
                <a:lnTo>
                  <a:pt x="731739" y="23553"/>
                </a:lnTo>
                <a:lnTo>
                  <a:pt x="787497" y="19939"/>
                </a:lnTo>
                <a:lnTo>
                  <a:pt x="845549" y="16404"/>
                </a:lnTo>
                <a:lnTo>
                  <a:pt x="888001" y="14385"/>
                </a:lnTo>
                <a:lnTo>
                  <a:pt x="934094" y="17668"/>
                </a:lnTo>
                <a:lnTo>
                  <a:pt x="992020" y="18777"/>
                </a:lnTo>
                <a:lnTo>
                  <a:pt x="1036411" y="18969"/>
                </a:lnTo>
                <a:lnTo>
                  <a:pt x="1083077" y="19026"/>
                </a:lnTo>
                <a:lnTo>
                  <a:pt x="1139708" y="19045"/>
                </a:lnTo>
                <a:lnTo>
                  <a:pt x="1185180" y="17990"/>
                </a:lnTo>
                <a:lnTo>
                  <a:pt x="1232168" y="12504"/>
                </a:lnTo>
                <a:lnTo>
                  <a:pt x="1279604" y="10408"/>
                </a:lnTo>
                <a:lnTo>
                  <a:pt x="1328231" y="9787"/>
                </a:lnTo>
                <a:lnTo>
                  <a:pt x="1381327" y="9602"/>
                </a:lnTo>
                <a:lnTo>
                  <a:pt x="1431044" y="9548"/>
                </a:lnTo>
                <a:lnTo>
                  <a:pt x="1479288" y="9532"/>
                </a:lnTo>
                <a:lnTo>
                  <a:pt x="1528155" y="9527"/>
                </a:lnTo>
                <a:lnTo>
                  <a:pt x="1582381" y="8467"/>
                </a:lnTo>
                <a:lnTo>
                  <a:pt x="1638664" y="2979"/>
                </a:lnTo>
                <a:lnTo>
                  <a:pt x="1694499" y="883"/>
                </a:lnTo>
                <a:lnTo>
                  <a:pt x="1747144" y="262"/>
                </a:lnTo>
                <a:lnTo>
                  <a:pt x="1806604" y="78"/>
                </a:lnTo>
                <a:lnTo>
                  <a:pt x="1860793" y="23"/>
                </a:lnTo>
                <a:lnTo>
                  <a:pt x="1901580" y="10"/>
                </a:lnTo>
                <a:lnTo>
                  <a:pt x="1941580" y="4"/>
                </a:lnTo>
                <a:lnTo>
                  <a:pt x="1999799" y="2"/>
                </a:lnTo>
                <a:lnTo>
                  <a:pt x="2039207" y="1"/>
                </a:lnTo>
                <a:lnTo>
                  <a:pt x="2081417" y="0"/>
                </a:lnTo>
                <a:lnTo>
                  <a:pt x="2124870" y="1"/>
                </a:lnTo>
                <a:lnTo>
                  <a:pt x="2167819" y="1"/>
                </a:lnTo>
                <a:lnTo>
                  <a:pt x="2208075" y="0"/>
                </a:lnTo>
                <a:lnTo>
                  <a:pt x="2249955" y="1"/>
                </a:lnTo>
                <a:lnTo>
                  <a:pt x="2292205" y="1"/>
                </a:lnTo>
                <a:lnTo>
                  <a:pt x="2332149" y="0"/>
                </a:lnTo>
                <a:lnTo>
                  <a:pt x="2373891" y="1"/>
                </a:lnTo>
                <a:lnTo>
                  <a:pt x="2417137" y="1"/>
                </a:lnTo>
                <a:lnTo>
                  <a:pt x="2461052" y="0"/>
                </a:lnTo>
                <a:lnTo>
                  <a:pt x="2505264" y="1"/>
                </a:lnTo>
                <a:lnTo>
                  <a:pt x="2549609" y="1059"/>
                </a:lnTo>
                <a:lnTo>
                  <a:pt x="2594012" y="5057"/>
                </a:lnTo>
                <a:lnTo>
                  <a:pt x="2638441" y="7539"/>
                </a:lnTo>
                <a:lnTo>
                  <a:pt x="2682881" y="9701"/>
                </a:lnTo>
                <a:lnTo>
                  <a:pt x="2727327" y="14189"/>
                </a:lnTo>
                <a:lnTo>
                  <a:pt x="2771775" y="16890"/>
                </a:lnTo>
                <a:lnTo>
                  <a:pt x="2816225" y="18090"/>
                </a:lnTo>
                <a:lnTo>
                  <a:pt x="2860674" y="18623"/>
                </a:lnTo>
                <a:lnTo>
                  <a:pt x="2902302" y="21683"/>
                </a:lnTo>
                <a:lnTo>
                  <a:pt x="2943028" y="25512"/>
                </a:lnTo>
                <a:lnTo>
                  <a:pt x="2985823" y="27214"/>
                </a:lnTo>
                <a:lnTo>
                  <a:pt x="3029537" y="27970"/>
                </a:lnTo>
                <a:lnTo>
                  <a:pt x="3073661" y="28306"/>
                </a:lnTo>
                <a:lnTo>
                  <a:pt x="3117966" y="28456"/>
                </a:lnTo>
                <a:lnTo>
                  <a:pt x="3162351" y="31344"/>
                </a:lnTo>
                <a:lnTo>
                  <a:pt x="3206772" y="35097"/>
                </a:lnTo>
                <a:lnTo>
                  <a:pt x="3251209" y="36766"/>
                </a:lnTo>
                <a:lnTo>
                  <a:pt x="3295653" y="40329"/>
                </a:lnTo>
                <a:lnTo>
                  <a:pt x="3340101" y="44383"/>
                </a:lnTo>
                <a:lnTo>
                  <a:pt x="3384550" y="46184"/>
                </a:lnTo>
                <a:lnTo>
                  <a:pt x="3428999" y="49807"/>
                </a:lnTo>
                <a:lnTo>
                  <a:pt x="3472391" y="53887"/>
                </a:lnTo>
                <a:lnTo>
                  <a:pt x="3512843" y="55700"/>
                </a:lnTo>
                <a:lnTo>
                  <a:pt x="3554810" y="59327"/>
                </a:lnTo>
                <a:lnTo>
                  <a:pt x="3598157" y="63409"/>
                </a:lnTo>
                <a:lnTo>
                  <a:pt x="3642117" y="65224"/>
                </a:lnTo>
                <a:lnTo>
                  <a:pt x="3686348" y="66030"/>
                </a:lnTo>
                <a:lnTo>
                  <a:pt x="3729643" y="67446"/>
                </a:lnTo>
                <a:lnTo>
                  <a:pt x="3770053" y="71604"/>
                </a:lnTo>
                <a:lnTo>
                  <a:pt x="3812000" y="74157"/>
                </a:lnTo>
                <a:lnTo>
                  <a:pt x="3854280" y="76350"/>
                </a:lnTo>
                <a:lnTo>
                  <a:pt x="3894237" y="80853"/>
                </a:lnTo>
                <a:lnTo>
                  <a:pt x="3935986" y="83560"/>
                </a:lnTo>
                <a:lnTo>
                  <a:pt x="3978176" y="85820"/>
                </a:lnTo>
                <a:lnTo>
                  <a:pt x="4037629" y="91986"/>
                </a:lnTo>
                <a:lnTo>
                  <a:pt x="4096520" y="95341"/>
                </a:lnTo>
                <a:lnTo>
                  <a:pt x="4138779" y="99877"/>
                </a:lnTo>
                <a:lnTo>
                  <a:pt x="4179431" y="102598"/>
                </a:lnTo>
                <a:lnTo>
                  <a:pt x="4238019" y="106952"/>
                </a:lnTo>
                <a:lnTo>
                  <a:pt x="4295595" y="112123"/>
                </a:lnTo>
                <a:lnTo>
                  <a:pt x="4334853" y="114391"/>
                </a:lnTo>
                <a:lnTo>
                  <a:pt x="4376996" y="118927"/>
                </a:lnTo>
                <a:lnTo>
                  <a:pt x="4432258" y="122374"/>
                </a:lnTo>
                <a:lnTo>
                  <a:pt x="4487203" y="128451"/>
                </a:lnTo>
                <a:lnTo>
                  <a:pt x="4543699" y="131899"/>
                </a:lnTo>
                <a:lnTo>
                  <a:pt x="4595599" y="137976"/>
                </a:lnTo>
                <a:lnTo>
                  <a:pt x="4649547" y="141424"/>
                </a:lnTo>
                <a:lnTo>
                  <a:pt x="4700692" y="142445"/>
                </a:lnTo>
                <a:lnTo>
                  <a:pt x="4749360" y="142747"/>
                </a:lnTo>
                <a:lnTo>
                  <a:pt x="4797294" y="147894"/>
                </a:lnTo>
                <a:lnTo>
                  <a:pt x="4845010" y="151065"/>
                </a:lnTo>
                <a:lnTo>
                  <a:pt x="4900937" y="158682"/>
                </a:lnTo>
                <a:lnTo>
                  <a:pt x="4952750" y="164107"/>
                </a:lnTo>
                <a:lnTo>
                  <a:pt x="5003750" y="169999"/>
                </a:lnTo>
                <a:lnTo>
                  <a:pt x="5056931" y="178798"/>
                </a:lnTo>
                <a:lnTo>
                  <a:pt x="5083277" y="183152"/>
                </a:lnTo>
                <a:lnTo>
                  <a:pt x="5138819" y="203328"/>
                </a:lnTo>
                <a:lnTo>
                  <a:pt x="5165428" y="210438"/>
                </a:lnTo>
                <a:lnTo>
                  <a:pt x="5213165" y="245350"/>
                </a:lnTo>
                <a:lnTo>
                  <a:pt x="5231957" y="268527"/>
                </a:lnTo>
                <a:lnTo>
                  <a:pt x="5235731" y="278448"/>
                </a:lnTo>
                <a:lnTo>
                  <a:pt x="5250429" y="333433"/>
                </a:lnTo>
                <a:lnTo>
                  <a:pt x="5254523" y="347159"/>
                </a:lnTo>
                <a:lnTo>
                  <a:pt x="5257606" y="402285"/>
                </a:lnTo>
                <a:lnTo>
                  <a:pt x="5257791" y="460091"/>
                </a:lnTo>
                <a:lnTo>
                  <a:pt x="5257799" y="519365"/>
                </a:lnTo>
                <a:lnTo>
                  <a:pt x="5257799" y="577815"/>
                </a:lnTo>
                <a:lnTo>
                  <a:pt x="5247477" y="633745"/>
                </a:lnTo>
                <a:lnTo>
                  <a:pt x="5241805" y="645212"/>
                </a:lnTo>
                <a:lnTo>
                  <a:pt x="5238596" y="660486"/>
                </a:lnTo>
                <a:lnTo>
                  <a:pt x="5231389" y="675665"/>
                </a:lnTo>
                <a:lnTo>
                  <a:pt x="5230667" y="679043"/>
                </a:lnTo>
                <a:lnTo>
                  <a:pt x="5224596" y="688855"/>
                </a:lnTo>
                <a:lnTo>
                  <a:pt x="5204797" y="711193"/>
                </a:lnTo>
                <a:lnTo>
                  <a:pt x="5198647" y="723899"/>
                </a:lnTo>
                <a:lnTo>
                  <a:pt x="5194468" y="730249"/>
                </a:lnTo>
                <a:lnTo>
                  <a:pt x="5191057" y="739775"/>
                </a:lnTo>
                <a:lnTo>
                  <a:pt x="5184872" y="749300"/>
                </a:lnTo>
                <a:lnTo>
                  <a:pt x="5181511" y="758825"/>
                </a:lnTo>
                <a:lnTo>
                  <a:pt x="5175340" y="768350"/>
                </a:lnTo>
                <a:lnTo>
                  <a:pt x="5173527" y="774700"/>
                </a:lnTo>
                <a:lnTo>
                  <a:pt x="5171984" y="776817"/>
                </a:lnTo>
                <a:lnTo>
                  <a:pt x="5169898" y="778228"/>
                </a:lnTo>
                <a:lnTo>
                  <a:pt x="5167449" y="779169"/>
                </a:lnTo>
                <a:lnTo>
                  <a:pt x="5165815" y="780854"/>
                </a:lnTo>
                <a:lnTo>
                  <a:pt x="5160372" y="791164"/>
                </a:lnTo>
                <a:lnTo>
                  <a:pt x="5149419" y="803392"/>
                </a:lnTo>
                <a:lnTo>
                  <a:pt x="5143308" y="806855"/>
                </a:lnTo>
                <a:lnTo>
                  <a:pt x="5137065" y="809453"/>
                </a:lnTo>
                <a:lnTo>
                  <a:pt x="5130760" y="814134"/>
                </a:lnTo>
                <a:lnTo>
                  <a:pt x="5121610" y="816921"/>
                </a:lnTo>
                <a:lnTo>
                  <a:pt x="5111546" y="819217"/>
                </a:lnTo>
                <a:lnTo>
                  <a:pt x="5098871" y="825402"/>
                </a:lnTo>
                <a:lnTo>
                  <a:pt x="5044987" y="829647"/>
                </a:lnTo>
                <a:lnTo>
                  <a:pt x="5008256" y="836865"/>
                </a:lnTo>
                <a:lnTo>
                  <a:pt x="4952832" y="838082"/>
                </a:lnTo>
                <a:lnTo>
                  <a:pt x="4902530" y="838185"/>
                </a:lnTo>
                <a:lnTo>
                  <a:pt x="4854012" y="838197"/>
                </a:lnTo>
                <a:lnTo>
                  <a:pt x="4803664" y="831653"/>
                </a:lnTo>
                <a:lnTo>
                  <a:pt x="4752953" y="829263"/>
                </a:lnTo>
                <a:lnTo>
                  <a:pt x="4727564" y="831053"/>
                </a:lnTo>
                <a:lnTo>
                  <a:pt x="4688413" y="840786"/>
                </a:lnTo>
                <a:lnTo>
                  <a:pt x="4631135" y="839024"/>
                </a:lnTo>
                <a:lnTo>
                  <a:pt x="4578741" y="838363"/>
                </a:lnTo>
                <a:lnTo>
                  <a:pt x="4521081" y="831686"/>
                </a:lnTo>
                <a:lnTo>
                  <a:pt x="4465006" y="829270"/>
                </a:lnTo>
                <a:lnTo>
                  <a:pt x="4418943" y="826029"/>
                </a:lnTo>
                <a:lnTo>
                  <a:pt x="4371780" y="821188"/>
                </a:lnTo>
                <a:lnTo>
                  <a:pt x="4313492" y="819553"/>
                </a:lnTo>
                <a:lnTo>
                  <a:pt x="4263983" y="819269"/>
                </a:lnTo>
                <a:lnTo>
                  <a:pt x="4214153" y="814129"/>
                </a:lnTo>
                <a:lnTo>
                  <a:pt x="4160818" y="810960"/>
                </a:lnTo>
                <a:lnTo>
                  <a:pt x="4109855" y="810021"/>
                </a:lnTo>
                <a:lnTo>
                  <a:pt x="4056184" y="804685"/>
                </a:lnTo>
                <a:lnTo>
                  <a:pt x="4000065" y="801458"/>
                </a:lnTo>
                <a:lnTo>
                  <a:pt x="3943221" y="795446"/>
                </a:lnTo>
                <a:lnTo>
                  <a:pt x="3886161" y="792018"/>
                </a:lnTo>
                <a:lnTo>
                  <a:pt x="3829037" y="785946"/>
                </a:lnTo>
                <a:lnTo>
                  <a:pt x="3771895" y="782501"/>
                </a:lnTo>
                <a:lnTo>
                  <a:pt x="3714748" y="781480"/>
                </a:lnTo>
                <a:lnTo>
                  <a:pt x="3657599" y="776120"/>
                </a:lnTo>
                <a:lnTo>
                  <a:pt x="3616677" y="773568"/>
                </a:lnTo>
                <a:lnTo>
                  <a:pt x="3574853" y="771375"/>
                </a:lnTo>
                <a:lnTo>
                  <a:pt x="3515607" y="765248"/>
                </a:lnTo>
                <a:lnTo>
                  <a:pt x="3457836" y="761905"/>
                </a:lnTo>
                <a:lnTo>
                  <a:pt x="3399443" y="755739"/>
                </a:lnTo>
                <a:lnTo>
                  <a:pt x="3357302" y="753926"/>
                </a:lnTo>
                <a:lnTo>
                  <a:pt x="3316700" y="750298"/>
                </a:lnTo>
                <a:lnTo>
                  <a:pt x="3258142" y="745127"/>
                </a:lnTo>
                <a:lnTo>
                  <a:pt x="3200575" y="740773"/>
                </a:lnTo>
                <a:lnTo>
                  <a:pt x="3161319" y="736691"/>
                </a:lnTo>
                <a:lnTo>
                  <a:pt x="3119177" y="734876"/>
                </a:lnTo>
                <a:lnTo>
                  <a:pt x="3078575" y="731248"/>
                </a:lnTo>
                <a:lnTo>
                  <a:pt x="3038305" y="727166"/>
                </a:lnTo>
                <a:lnTo>
                  <a:pt x="2995713" y="725351"/>
                </a:lnTo>
                <a:lnTo>
                  <a:pt x="2954911" y="721723"/>
                </a:lnTo>
                <a:lnTo>
                  <a:pt x="2896239" y="716552"/>
                </a:lnTo>
                <a:lnTo>
                  <a:pt x="2856725" y="714284"/>
                </a:lnTo>
                <a:lnTo>
                  <a:pt x="2814469" y="709748"/>
                </a:lnTo>
                <a:lnTo>
                  <a:pt x="2773816" y="707027"/>
                </a:lnTo>
                <a:lnTo>
                  <a:pt x="2715230" y="705495"/>
                </a:lnTo>
                <a:lnTo>
                  <a:pt x="2675735" y="704079"/>
                </a:lnTo>
                <a:lnTo>
                  <a:pt x="2633487" y="699921"/>
                </a:lnTo>
                <a:lnTo>
                  <a:pt x="2590016" y="697368"/>
                </a:lnTo>
                <a:lnTo>
                  <a:pt x="2547059" y="695175"/>
                </a:lnTo>
                <a:lnTo>
                  <a:pt x="2506801" y="690673"/>
                </a:lnTo>
                <a:lnTo>
                  <a:pt x="2464919" y="687965"/>
                </a:lnTo>
                <a:lnTo>
                  <a:pt x="2421611" y="685704"/>
                </a:lnTo>
                <a:lnTo>
                  <a:pt x="2377668" y="681172"/>
                </a:lnTo>
                <a:lnTo>
                  <a:pt x="2336266" y="678451"/>
                </a:lnTo>
                <a:lnTo>
                  <a:pt x="2295640" y="677242"/>
                </a:lnTo>
                <a:lnTo>
                  <a:pt x="2252890" y="676705"/>
                </a:lnTo>
                <a:lnTo>
                  <a:pt x="2212017" y="673644"/>
                </a:lnTo>
                <a:lnTo>
                  <a:pt x="2153306" y="668793"/>
                </a:lnTo>
                <a:lnTo>
                  <a:pt x="2113783" y="667658"/>
                </a:lnTo>
                <a:lnTo>
                  <a:pt x="2071523" y="667153"/>
                </a:lnTo>
                <a:lnTo>
                  <a:pt x="2030868" y="666929"/>
                </a:lnTo>
                <a:lnTo>
                  <a:pt x="1990574" y="665772"/>
                </a:lnTo>
                <a:lnTo>
                  <a:pt x="1947972" y="661729"/>
                </a:lnTo>
                <a:lnTo>
                  <a:pt x="1907165" y="659226"/>
                </a:lnTo>
                <a:lnTo>
                  <a:pt x="1848491" y="657818"/>
                </a:lnTo>
                <a:lnTo>
                  <a:pt x="1808976" y="657488"/>
                </a:lnTo>
                <a:lnTo>
                  <a:pt x="1766719" y="657342"/>
                </a:lnTo>
                <a:lnTo>
                  <a:pt x="1726067" y="654455"/>
                </a:lnTo>
                <a:lnTo>
                  <a:pt x="1667479" y="649702"/>
                </a:lnTo>
                <a:lnTo>
                  <a:pt x="1609903" y="648293"/>
                </a:lnTo>
                <a:lnTo>
                  <a:pt x="1552627" y="647876"/>
                </a:lnTo>
                <a:lnTo>
                  <a:pt x="1513439" y="647778"/>
                </a:lnTo>
                <a:lnTo>
                  <a:pt x="1471328" y="647735"/>
                </a:lnTo>
                <a:lnTo>
                  <a:pt x="1430740" y="647716"/>
                </a:lnTo>
                <a:lnTo>
                  <a:pt x="1372189" y="647706"/>
                </a:lnTo>
                <a:lnTo>
                  <a:pt x="1332703" y="647703"/>
                </a:lnTo>
                <a:lnTo>
                  <a:pt x="1290459" y="647701"/>
                </a:lnTo>
                <a:lnTo>
                  <a:pt x="1249812" y="647700"/>
                </a:lnTo>
                <a:lnTo>
                  <a:pt x="1191228" y="650522"/>
                </a:lnTo>
                <a:lnTo>
                  <a:pt x="1133653" y="655239"/>
                </a:lnTo>
                <a:lnTo>
                  <a:pt x="1076377" y="656636"/>
                </a:lnTo>
                <a:lnTo>
                  <a:pt x="1019190" y="657051"/>
                </a:lnTo>
                <a:lnTo>
                  <a:pt x="962029" y="657173"/>
                </a:lnTo>
                <a:lnTo>
                  <a:pt x="907698" y="657209"/>
                </a:lnTo>
                <a:lnTo>
                  <a:pt x="855264" y="657220"/>
                </a:lnTo>
                <a:lnTo>
                  <a:pt x="802333" y="660046"/>
                </a:lnTo>
                <a:lnTo>
                  <a:pt x="753136" y="664764"/>
                </a:lnTo>
                <a:lnTo>
                  <a:pt x="702223" y="666162"/>
                </a:lnTo>
                <a:lnTo>
                  <a:pt x="649743" y="669398"/>
                </a:lnTo>
                <a:lnTo>
                  <a:pt x="600680" y="674237"/>
                </a:lnTo>
                <a:lnTo>
                  <a:pt x="552628" y="678494"/>
                </a:lnTo>
                <a:lnTo>
                  <a:pt x="504877" y="683635"/>
                </a:lnTo>
                <a:lnTo>
                  <a:pt x="446391" y="690428"/>
                </a:lnTo>
                <a:lnTo>
                  <a:pt x="394073" y="695417"/>
                </a:lnTo>
                <a:lnTo>
                  <a:pt x="342973" y="702673"/>
                </a:lnTo>
                <a:lnTo>
                  <a:pt x="292114" y="709476"/>
                </a:lnTo>
                <a:lnTo>
                  <a:pt x="242360" y="714467"/>
                </a:lnTo>
                <a:lnTo>
                  <a:pt x="186000" y="722449"/>
                </a:lnTo>
                <a:lnTo>
                  <a:pt x="132466" y="731974"/>
                </a:lnTo>
                <a:lnTo>
                  <a:pt x="76412" y="733369"/>
                </a:lnTo>
                <a:lnTo>
                  <a:pt x="35093" y="733424"/>
                </a:lnTo>
                <a:lnTo>
                  <a:pt x="32920" y="732366"/>
                </a:lnTo>
                <a:lnTo>
                  <a:pt x="31471" y="730603"/>
                </a:lnTo>
                <a:lnTo>
                  <a:pt x="30505" y="728368"/>
                </a:lnTo>
                <a:lnTo>
                  <a:pt x="28804" y="726879"/>
                </a:lnTo>
                <a:lnTo>
                  <a:pt x="24090" y="725224"/>
                </a:lnTo>
                <a:lnTo>
                  <a:pt x="22410" y="723724"/>
                </a:lnTo>
                <a:lnTo>
                  <a:pt x="11707" y="704654"/>
                </a:lnTo>
                <a:lnTo>
                  <a:pt x="8753" y="688949"/>
                </a:lnTo>
                <a:lnTo>
                  <a:pt x="2042" y="676270"/>
                </a:lnTo>
                <a:lnTo>
                  <a:pt x="34" y="622135"/>
                </a:lnTo>
                <a:lnTo>
                  <a:pt x="0" y="565145"/>
                </a:lnTo>
                <a:lnTo>
                  <a:pt x="16475" y="506811"/>
                </a:lnTo>
                <a:lnTo>
                  <a:pt x="27099" y="452290"/>
                </a:lnTo>
                <a:lnTo>
                  <a:pt x="43676" y="397843"/>
                </a:lnTo>
                <a:lnTo>
                  <a:pt x="54932" y="342121"/>
                </a:lnTo>
                <a:lnTo>
                  <a:pt x="59315" y="316916"/>
                </a:lnTo>
                <a:lnTo>
                  <a:pt x="76088" y="263626"/>
                </a:lnTo>
                <a:lnTo>
                  <a:pt x="84246" y="231789"/>
                </a:lnTo>
                <a:lnTo>
                  <a:pt x="88352" y="200027"/>
                </a:lnTo>
                <a:lnTo>
                  <a:pt x="93205" y="180975"/>
                </a:lnTo>
                <a:lnTo>
                  <a:pt x="96038" y="150283"/>
                </a:lnTo>
                <a:lnTo>
                  <a:pt x="103415" y="130732"/>
                </a:lnTo>
                <a:lnTo>
                  <a:pt x="105825" y="72909"/>
                </a:lnTo>
                <a:lnTo>
                  <a:pt x="113416" y="57615"/>
                </a:lnTo>
                <a:lnTo>
                  <a:pt x="114265" y="39876"/>
                </a:lnTo>
                <a:lnTo>
                  <a:pt x="141123" y="11280"/>
                </a:lnTo>
                <a:lnTo>
                  <a:pt x="142096" y="7483"/>
                </a:lnTo>
                <a:lnTo>
                  <a:pt x="142829" y="438"/>
                </a:lnTo>
                <a:lnTo>
                  <a:pt x="1523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1"/>
          <p:cNvGrpSpPr/>
          <p:nvPr/>
        </p:nvGrpSpPr>
        <p:grpSpPr>
          <a:xfrm>
            <a:off x="1781175" y="4429125"/>
            <a:ext cx="1809751" cy="733426"/>
            <a:chOff x="1781175" y="4429125"/>
            <a:chExt cx="1809751" cy="733426"/>
          </a:xfrm>
        </p:grpSpPr>
        <p:sp>
          <p:nvSpPr>
            <p:cNvPr id="6" name="SMARTInkShape-141"/>
            <p:cNvSpPr/>
            <p:nvPr>
              <p:custDataLst>
                <p:tags r:id="rId63"/>
              </p:custDataLst>
            </p:nvPr>
          </p:nvSpPr>
          <p:spPr>
            <a:xfrm>
              <a:off x="1952625" y="4676775"/>
              <a:ext cx="19051" cy="485776"/>
            </a:xfrm>
            <a:custGeom>
              <a:avLst/>
              <a:gdLst/>
              <a:ahLst/>
              <a:cxnLst/>
              <a:rect l="0" t="0" r="0" b="0"/>
              <a:pathLst>
                <a:path w="19051" h="485776">
                  <a:moveTo>
                    <a:pt x="19050" y="0"/>
                  </a:moveTo>
                  <a:lnTo>
                    <a:pt x="19050" y="0"/>
                  </a:lnTo>
                  <a:lnTo>
                    <a:pt x="9641" y="0"/>
                  </a:lnTo>
                  <a:lnTo>
                    <a:pt x="4503" y="5056"/>
                  </a:lnTo>
                  <a:lnTo>
                    <a:pt x="2001" y="13183"/>
                  </a:lnTo>
                  <a:lnTo>
                    <a:pt x="117" y="67446"/>
                  </a:lnTo>
                  <a:lnTo>
                    <a:pt x="2838" y="117224"/>
                  </a:lnTo>
                  <a:lnTo>
                    <a:pt x="8204" y="170734"/>
                  </a:lnTo>
                  <a:lnTo>
                    <a:pt x="15810" y="225715"/>
                  </a:lnTo>
                  <a:lnTo>
                    <a:pt x="18410" y="283611"/>
                  </a:lnTo>
                  <a:lnTo>
                    <a:pt x="18924" y="336128"/>
                  </a:lnTo>
                  <a:lnTo>
                    <a:pt x="11494" y="392455"/>
                  </a:lnTo>
                  <a:lnTo>
                    <a:pt x="9698" y="446172"/>
                  </a:lnTo>
                  <a:lnTo>
                    <a:pt x="8543" y="458649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2"/>
            <p:cNvSpPr/>
            <p:nvPr>
              <p:custDataLst>
                <p:tags r:id="rId64"/>
              </p:custDataLst>
            </p:nvPr>
          </p:nvSpPr>
          <p:spPr>
            <a:xfrm>
              <a:off x="1781175" y="4610540"/>
              <a:ext cx="407995" cy="342461"/>
            </a:xfrm>
            <a:custGeom>
              <a:avLst/>
              <a:gdLst/>
              <a:ahLst/>
              <a:cxnLst/>
              <a:rect l="0" t="0" r="0" b="0"/>
              <a:pathLst>
                <a:path w="407995" h="342461">
                  <a:moveTo>
                    <a:pt x="0" y="37660"/>
                  </a:moveTo>
                  <a:lnTo>
                    <a:pt x="0" y="37660"/>
                  </a:lnTo>
                  <a:lnTo>
                    <a:pt x="22120" y="18362"/>
                  </a:lnTo>
                  <a:lnTo>
                    <a:pt x="27447" y="15269"/>
                  </a:lnTo>
                  <a:lnTo>
                    <a:pt x="80729" y="2902"/>
                  </a:lnTo>
                  <a:lnTo>
                    <a:pt x="137539" y="0"/>
                  </a:lnTo>
                  <a:lnTo>
                    <a:pt x="188584" y="706"/>
                  </a:lnTo>
                  <a:lnTo>
                    <a:pt x="245704" y="12761"/>
                  </a:lnTo>
                  <a:lnTo>
                    <a:pt x="303122" y="40267"/>
                  </a:lnTo>
                  <a:lnTo>
                    <a:pt x="349154" y="76275"/>
                  </a:lnTo>
                  <a:lnTo>
                    <a:pt x="391558" y="128509"/>
                  </a:lnTo>
                  <a:lnTo>
                    <a:pt x="401567" y="152827"/>
                  </a:lnTo>
                  <a:lnTo>
                    <a:pt x="407994" y="197874"/>
                  </a:lnTo>
                  <a:lnTo>
                    <a:pt x="398993" y="232710"/>
                  </a:lnTo>
                  <a:lnTo>
                    <a:pt x="364754" y="286197"/>
                  </a:lnTo>
                  <a:lnTo>
                    <a:pt x="326560" y="314923"/>
                  </a:lnTo>
                  <a:lnTo>
                    <a:pt x="290793" y="331886"/>
                  </a:lnTo>
                  <a:lnTo>
                    <a:pt x="243589" y="340372"/>
                  </a:lnTo>
                  <a:lnTo>
                    <a:pt x="180975" y="3424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3"/>
            <p:cNvSpPr/>
            <p:nvPr>
              <p:custDataLst>
                <p:tags r:id="rId65"/>
              </p:custDataLst>
            </p:nvPr>
          </p:nvSpPr>
          <p:spPr>
            <a:xfrm>
              <a:off x="2345743" y="4543425"/>
              <a:ext cx="187908" cy="552451"/>
            </a:xfrm>
            <a:custGeom>
              <a:avLst/>
              <a:gdLst/>
              <a:ahLst/>
              <a:cxnLst/>
              <a:rect l="0" t="0" r="0" b="0"/>
              <a:pathLst>
                <a:path w="187908" h="552451">
                  <a:moveTo>
                    <a:pt x="187907" y="0"/>
                  </a:moveTo>
                  <a:lnTo>
                    <a:pt x="187907" y="0"/>
                  </a:lnTo>
                  <a:lnTo>
                    <a:pt x="180303" y="8662"/>
                  </a:lnTo>
                  <a:lnTo>
                    <a:pt x="170602" y="22793"/>
                  </a:lnTo>
                  <a:lnTo>
                    <a:pt x="142851" y="51045"/>
                  </a:lnTo>
                  <a:lnTo>
                    <a:pt x="100247" y="110132"/>
                  </a:lnTo>
                  <a:lnTo>
                    <a:pt x="70246" y="160239"/>
                  </a:lnTo>
                  <a:lnTo>
                    <a:pt x="45094" y="204582"/>
                  </a:lnTo>
                  <a:lnTo>
                    <a:pt x="23766" y="251234"/>
                  </a:lnTo>
                  <a:lnTo>
                    <a:pt x="6158" y="298572"/>
                  </a:lnTo>
                  <a:lnTo>
                    <a:pt x="0" y="345053"/>
                  </a:lnTo>
                  <a:lnTo>
                    <a:pt x="741" y="402044"/>
                  </a:lnTo>
                  <a:lnTo>
                    <a:pt x="10766" y="453831"/>
                  </a:lnTo>
                  <a:lnTo>
                    <a:pt x="24884" y="484777"/>
                  </a:lnTo>
                  <a:lnTo>
                    <a:pt x="47529" y="508998"/>
                  </a:lnTo>
                  <a:lnTo>
                    <a:pt x="104249" y="544740"/>
                  </a:lnTo>
                  <a:lnTo>
                    <a:pt x="130757" y="55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4"/>
            <p:cNvSpPr/>
            <p:nvPr>
              <p:custDataLst>
                <p:tags r:id="rId66"/>
              </p:custDataLst>
            </p:nvPr>
          </p:nvSpPr>
          <p:spPr>
            <a:xfrm>
              <a:off x="2562225" y="4733925"/>
              <a:ext cx="209551" cy="352426"/>
            </a:xfrm>
            <a:custGeom>
              <a:avLst/>
              <a:gdLst/>
              <a:ahLst/>
              <a:cxnLst/>
              <a:rect l="0" t="0" r="0" b="0"/>
              <a:pathLst>
                <a:path w="209551" h="352426">
                  <a:moveTo>
                    <a:pt x="209550" y="0"/>
                  </a:moveTo>
                  <a:lnTo>
                    <a:pt x="209550" y="0"/>
                  </a:lnTo>
                  <a:lnTo>
                    <a:pt x="209550" y="5056"/>
                  </a:lnTo>
                  <a:lnTo>
                    <a:pt x="206728" y="10362"/>
                  </a:lnTo>
                  <a:lnTo>
                    <a:pt x="177494" y="53320"/>
                  </a:lnTo>
                  <a:lnTo>
                    <a:pt x="154071" y="104061"/>
                  </a:lnTo>
                  <a:lnTo>
                    <a:pt x="123627" y="162668"/>
                  </a:lnTo>
                  <a:lnTo>
                    <a:pt x="98386" y="212873"/>
                  </a:lnTo>
                  <a:lnTo>
                    <a:pt x="73017" y="262496"/>
                  </a:lnTo>
                  <a:lnTo>
                    <a:pt x="34925" y="321364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5"/>
            <p:cNvSpPr/>
            <p:nvPr>
              <p:custDataLst>
                <p:tags r:id="rId67"/>
              </p:custDataLst>
            </p:nvPr>
          </p:nvSpPr>
          <p:spPr>
            <a:xfrm>
              <a:off x="2571750" y="4714875"/>
              <a:ext cx="219076" cy="361951"/>
            </a:xfrm>
            <a:custGeom>
              <a:avLst/>
              <a:gdLst/>
              <a:ahLst/>
              <a:cxnLst/>
              <a:rect l="0" t="0" r="0" b="0"/>
              <a:pathLst>
                <a:path w="219076" h="361951">
                  <a:moveTo>
                    <a:pt x="0" y="0"/>
                  </a:moveTo>
                  <a:lnTo>
                    <a:pt x="0" y="0"/>
                  </a:lnTo>
                  <a:lnTo>
                    <a:pt x="1058" y="41940"/>
                  </a:lnTo>
                  <a:lnTo>
                    <a:pt x="8663" y="61580"/>
                  </a:lnTo>
                  <a:lnTo>
                    <a:pt x="35648" y="110415"/>
                  </a:lnTo>
                  <a:lnTo>
                    <a:pt x="59231" y="168952"/>
                  </a:lnTo>
                  <a:lnTo>
                    <a:pt x="96779" y="226350"/>
                  </a:lnTo>
                  <a:lnTo>
                    <a:pt x="138020" y="283990"/>
                  </a:lnTo>
                  <a:lnTo>
                    <a:pt x="196549" y="339761"/>
                  </a:lnTo>
                  <a:lnTo>
                    <a:pt x="219075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6"/>
            <p:cNvSpPr/>
            <p:nvPr>
              <p:custDataLst>
                <p:tags r:id="rId68"/>
              </p:custDataLst>
            </p:nvPr>
          </p:nvSpPr>
          <p:spPr>
            <a:xfrm>
              <a:off x="2838450" y="4429125"/>
              <a:ext cx="237399" cy="676276"/>
            </a:xfrm>
            <a:custGeom>
              <a:avLst/>
              <a:gdLst/>
              <a:ahLst/>
              <a:cxnLst/>
              <a:rect l="0" t="0" r="0" b="0"/>
              <a:pathLst>
                <a:path w="237399" h="676276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50113" y="26515"/>
                  </a:lnTo>
                  <a:lnTo>
                    <a:pt x="96793" y="76855"/>
                  </a:lnTo>
                  <a:lnTo>
                    <a:pt x="143078" y="134273"/>
                  </a:lnTo>
                  <a:lnTo>
                    <a:pt x="175959" y="189389"/>
                  </a:lnTo>
                  <a:lnTo>
                    <a:pt x="196304" y="235562"/>
                  </a:lnTo>
                  <a:lnTo>
                    <a:pt x="215739" y="282757"/>
                  </a:lnTo>
                  <a:lnTo>
                    <a:pt x="229846" y="335310"/>
                  </a:lnTo>
                  <a:lnTo>
                    <a:pt x="235672" y="386042"/>
                  </a:lnTo>
                  <a:lnTo>
                    <a:pt x="237398" y="434588"/>
                  </a:lnTo>
                  <a:lnTo>
                    <a:pt x="232853" y="482486"/>
                  </a:lnTo>
                  <a:lnTo>
                    <a:pt x="224804" y="530192"/>
                  </a:lnTo>
                  <a:lnTo>
                    <a:pt x="212603" y="585056"/>
                  </a:lnTo>
                  <a:lnTo>
                    <a:pt x="202105" y="616439"/>
                  </a:lnTo>
                  <a:lnTo>
                    <a:pt x="174858" y="656046"/>
                  </a:lnTo>
                  <a:lnTo>
                    <a:pt x="171907" y="663051"/>
                  </a:lnTo>
                  <a:lnTo>
                    <a:pt x="161925" y="676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7"/>
            <p:cNvSpPr/>
            <p:nvPr>
              <p:custDataLst>
                <p:tags r:id="rId69"/>
              </p:custDataLst>
            </p:nvPr>
          </p:nvSpPr>
          <p:spPr>
            <a:xfrm>
              <a:off x="3286125" y="48101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2814" y="10407"/>
                  </a:lnTo>
                  <a:lnTo>
                    <a:pt x="100334" y="9577"/>
                  </a:lnTo>
                  <a:lnTo>
                    <a:pt x="129212" y="6717"/>
                  </a:lnTo>
                  <a:lnTo>
                    <a:pt x="170042" y="88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8"/>
            <p:cNvSpPr/>
            <p:nvPr>
              <p:custDataLst>
                <p:tags r:id="rId70"/>
              </p:custDataLst>
            </p:nvPr>
          </p:nvSpPr>
          <p:spPr>
            <a:xfrm>
              <a:off x="3381375" y="4876800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51259" y="19933"/>
                  </a:lnTo>
                  <a:lnTo>
                    <a:pt x="105638" y="11563"/>
                  </a:lnTo>
                  <a:lnTo>
                    <a:pt x="158001" y="324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22"/>
          <p:cNvGrpSpPr/>
          <p:nvPr/>
        </p:nvGrpSpPr>
        <p:grpSpPr>
          <a:xfrm>
            <a:off x="3915689" y="4305300"/>
            <a:ext cx="3494762" cy="714376"/>
            <a:chOff x="3915689" y="4305300"/>
            <a:chExt cx="3494762" cy="714376"/>
          </a:xfrm>
        </p:grpSpPr>
        <p:sp>
          <p:nvSpPr>
            <p:cNvPr id="15" name="SMARTInkShape-149"/>
            <p:cNvSpPr/>
            <p:nvPr>
              <p:custDataLst>
                <p:tags r:id="rId48"/>
              </p:custDataLst>
            </p:nvPr>
          </p:nvSpPr>
          <p:spPr>
            <a:xfrm>
              <a:off x="3915689" y="4410468"/>
              <a:ext cx="275312" cy="609208"/>
            </a:xfrm>
            <a:custGeom>
              <a:avLst/>
              <a:gdLst/>
              <a:ahLst/>
              <a:cxnLst/>
              <a:rect l="0" t="0" r="0" b="0"/>
              <a:pathLst>
                <a:path w="275312" h="609208">
                  <a:moveTo>
                    <a:pt x="275311" y="9132"/>
                  </a:moveTo>
                  <a:lnTo>
                    <a:pt x="275311" y="9132"/>
                  </a:lnTo>
                  <a:lnTo>
                    <a:pt x="267111" y="931"/>
                  </a:lnTo>
                  <a:lnTo>
                    <a:pt x="256066" y="0"/>
                  </a:lnTo>
                  <a:lnTo>
                    <a:pt x="248061" y="2604"/>
                  </a:lnTo>
                  <a:lnTo>
                    <a:pt x="198899" y="38622"/>
                  </a:lnTo>
                  <a:lnTo>
                    <a:pt x="158170" y="89071"/>
                  </a:lnTo>
                  <a:lnTo>
                    <a:pt x="122350" y="136870"/>
                  </a:lnTo>
                  <a:lnTo>
                    <a:pt x="91247" y="188137"/>
                  </a:lnTo>
                  <a:lnTo>
                    <a:pt x="65904" y="233738"/>
                  </a:lnTo>
                  <a:lnTo>
                    <a:pt x="44519" y="285938"/>
                  </a:lnTo>
                  <a:lnTo>
                    <a:pt x="25836" y="335389"/>
                  </a:lnTo>
                  <a:lnTo>
                    <a:pt x="13127" y="383554"/>
                  </a:lnTo>
                  <a:lnTo>
                    <a:pt x="3717" y="430281"/>
                  </a:lnTo>
                  <a:lnTo>
                    <a:pt x="0" y="481710"/>
                  </a:lnTo>
                  <a:lnTo>
                    <a:pt x="1609" y="502800"/>
                  </a:lnTo>
                  <a:lnTo>
                    <a:pt x="25069" y="560381"/>
                  </a:lnTo>
                  <a:lnTo>
                    <a:pt x="35681" y="575512"/>
                  </a:lnTo>
                  <a:lnTo>
                    <a:pt x="50276" y="586470"/>
                  </a:lnTo>
                  <a:lnTo>
                    <a:pt x="80459" y="602129"/>
                  </a:lnTo>
                  <a:lnTo>
                    <a:pt x="132436" y="6092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0"/>
            <p:cNvSpPr/>
            <p:nvPr>
              <p:custDataLst>
                <p:tags r:id="rId49"/>
              </p:custDataLst>
            </p:nvPr>
          </p:nvSpPr>
          <p:spPr>
            <a:xfrm>
              <a:off x="4143375" y="482917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19050"/>
                  </a:moveTo>
                  <a:lnTo>
                    <a:pt x="0" y="19050"/>
                  </a:lnTo>
                  <a:lnTo>
                    <a:pt x="0" y="28182"/>
                  </a:lnTo>
                  <a:lnTo>
                    <a:pt x="54547" y="28575"/>
                  </a:lnTo>
                  <a:lnTo>
                    <a:pt x="108160" y="18875"/>
                  </a:lnTo>
                  <a:lnTo>
                    <a:pt x="161287" y="262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1"/>
            <p:cNvSpPr/>
            <p:nvPr>
              <p:custDataLst>
                <p:tags r:id="rId50"/>
              </p:custDataLst>
            </p:nvPr>
          </p:nvSpPr>
          <p:spPr>
            <a:xfrm>
              <a:off x="4495800" y="4676775"/>
              <a:ext cx="209551" cy="304801"/>
            </a:xfrm>
            <a:custGeom>
              <a:avLst/>
              <a:gdLst/>
              <a:ahLst/>
              <a:cxnLst/>
              <a:rect l="0" t="0" r="0" b="0"/>
              <a:pathLst>
                <a:path w="209551" h="304801">
                  <a:moveTo>
                    <a:pt x="209550" y="0"/>
                  </a:moveTo>
                  <a:lnTo>
                    <a:pt x="209550" y="0"/>
                  </a:lnTo>
                  <a:lnTo>
                    <a:pt x="209550" y="5056"/>
                  </a:lnTo>
                  <a:lnTo>
                    <a:pt x="208492" y="6545"/>
                  </a:lnTo>
                  <a:lnTo>
                    <a:pt x="206728" y="7539"/>
                  </a:lnTo>
                  <a:lnTo>
                    <a:pt x="204494" y="8201"/>
                  </a:lnTo>
                  <a:lnTo>
                    <a:pt x="190253" y="19712"/>
                  </a:lnTo>
                  <a:lnTo>
                    <a:pt x="184040" y="26753"/>
                  </a:lnTo>
                  <a:lnTo>
                    <a:pt x="147968" y="80552"/>
                  </a:lnTo>
                  <a:lnTo>
                    <a:pt x="116502" y="133732"/>
                  </a:lnTo>
                  <a:lnTo>
                    <a:pt x="79124" y="191592"/>
                  </a:lnTo>
                  <a:lnTo>
                    <a:pt x="36659" y="249749"/>
                  </a:lnTo>
                  <a:lnTo>
                    <a:pt x="22621" y="274730"/>
                  </a:lnTo>
                  <a:lnTo>
                    <a:pt x="5096" y="29372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2"/>
            <p:cNvSpPr/>
            <p:nvPr>
              <p:custDataLst>
                <p:tags r:id="rId51"/>
              </p:custDataLst>
            </p:nvPr>
          </p:nvSpPr>
          <p:spPr>
            <a:xfrm>
              <a:off x="4486275" y="4676775"/>
              <a:ext cx="180976" cy="247651"/>
            </a:xfrm>
            <a:custGeom>
              <a:avLst/>
              <a:gdLst/>
              <a:ahLst/>
              <a:cxnLst/>
              <a:rect l="0" t="0" r="0" b="0"/>
              <a:pathLst>
                <a:path w="180976" h="247651">
                  <a:moveTo>
                    <a:pt x="0" y="0"/>
                  </a:moveTo>
                  <a:lnTo>
                    <a:pt x="0" y="0"/>
                  </a:lnTo>
                  <a:lnTo>
                    <a:pt x="0" y="19246"/>
                  </a:lnTo>
                  <a:lnTo>
                    <a:pt x="2822" y="27251"/>
                  </a:lnTo>
                  <a:lnTo>
                    <a:pt x="35211" y="79871"/>
                  </a:lnTo>
                  <a:lnTo>
                    <a:pt x="76403" y="135551"/>
                  </a:lnTo>
                  <a:lnTo>
                    <a:pt x="98132" y="159755"/>
                  </a:lnTo>
                  <a:lnTo>
                    <a:pt x="154258" y="212641"/>
                  </a:lnTo>
                  <a:lnTo>
                    <a:pt x="180975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3"/>
            <p:cNvSpPr/>
            <p:nvPr>
              <p:custDataLst>
                <p:tags r:id="rId52"/>
              </p:custDataLst>
            </p:nvPr>
          </p:nvSpPr>
          <p:spPr>
            <a:xfrm>
              <a:off x="4724400" y="4495878"/>
              <a:ext cx="178811" cy="171196"/>
            </a:xfrm>
            <a:custGeom>
              <a:avLst/>
              <a:gdLst/>
              <a:ahLst/>
              <a:cxnLst/>
              <a:rect l="0" t="0" r="0" b="0"/>
              <a:pathLst>
                <a:path w="178811" h="171196">
                  <a:moveTo>
                    <a:pt x="0" y="57072"/>
                  </a:moveTo>
                  <a:lnTo>
                    <a:pt x="0" y="57072"/>
                  </a:lnTo>
                  <a:lnTo>
                    <a:pt x="0" y="42883"/>
                  </a:lnTo>
                  <a:lnTo>
                    <a:pt x="5056" y="29350"/>
                  </a:lnTo>
                  <a:lnTo>
                    <a:pt x="13257" y="16991"/>
                  </a:lnTo>
                  <a:lnTo>
                    <a:pt x="27447" y="6626"/>
                  </a:lnTo>
                  <a:lnTo>
                    <a:pt x="40000" y="1908"/>
                  </a:lnTo>
                  <a:lnTo>
                    <a:pt x="93462" y="0"/>
                  </a:lnTo>
                  <a:lnTo>
                    <a:pt x="107155" y="1015"/>
                  </a:lnTo>
                  <a:lnTo>
                    <a:pt x="127824" y="8595"/>
                  </a:lnTo>
                  <a:lnTo>
                    <a:pt x="161863" y="30514"/>
                  </a:lnTo>
                  <a:lnTo>
                    <a:pt x="173666" y="50967"/>
                  </a:lnTo>
                  <a:lnTo>
                    <a:pt x="178810" y="67023"/>
                  </a:lnTo>
                  <a:lnTo>
                    <a:pt x="175277" y="88596"/>
                  </a:lnTo>
                  <a:lnTo>
                    <a:pt x="167527" y="110040"/>
                  </a:lnTo>
                  <a:lnTo>
                    <a:pt x="155949" y="120477"/>
                  </a:lnTo>
                  <a:lnTo>
                    <a:pt x="101738" y="157662"/>
                  </a:lnTo>
                  <a:lnTo>
                    <a:pt x="79050" y="168350"/>
                  </a:lnTo>
                  <a:lnTo>
                    <a:pt x="59199" y="171195"/>
                  </a:lnTo>
                  <a:lnTo>
                    <a:pt x="59574" y="170196"/>
                  </a:lnTo>
                  <a:lnTo>
                    <a:pt x="65530" y="163156"/>
                  </a:lnTo>
                  <a:lnTo>
                    <a:pt x="92556" y="146735"/>
                  </a:lnTo>
                  <a:lnTo>
                    <a:pt x="127321" y="143143"/>
                  </a:lnTo>
                  <a:lnTo>
                    <a:pt x="152400" y="1427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4"/>
            <p:cNvSpPr/>
            <p:nvPr>
              <p:custDataLst>
                <p:tags r:id="rId53"/>
              </p:custDataLst>
            </p:nvPr>
          </p:nvSpPr>
          <p:spPr>
            <a:xfrm>
              <a:off x="5086350" y="4714875"/>
              <a:ext cx="28576" cy="228601"/>
            </a:xfrm>
            <a:custGeom>
              <a:avLst/>
              <a:gdLst/>
              <a:ahLst/>
              <a:cxnLst/>
              <a:rect l="0" t="0" r="0" b="0"/>
              <a:pathLst>
                <a:path w="28576" h="2286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488" y="23851"/>
                  </a:lnTo>
                  <a:lnTo>
                    <a:pt x="3155" y="41757"/>
                  </a:lnTo>
                  <a:lnTo>
                    <a:pt x="9214" y="97151"/>
                  </a:lnTo>
                  <a:lnTo>
                    <a:pt x="18149" y="154432"/>
                  </a:lnTo>
                  <a:lnTo>
                    <a:pt x="27668" y="213733"/>
                  </a:lnTo>
                  <a:lnTo>
                    <a:pt x="28575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5"/>
            <p:cNvSpPr/>
            <p:nvPr>
              <p:custDataLst>
                <p:tags r:id="rId54"/>
              </p:custDataLst>
            </p:nvPr>
          </p:nvSpPr>
          <p:spPr>
            <a:xfrm>
              <a:off x="5019675" y="48006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32493" y="1058"/>
                  </a:lnTo>
                  <a:lnTo>
                    <a:pt x="68654" y="8201"/>
                  </a:lnTo>
                  <a:lnTo>
                    <a:pt x="111739" y="12173"/>
                  </a:lnTo>
                  <a:lnTo>
                    <a:pt x="135414" y="17012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6"/>
            <p:cNvSpPr/>
            <p:nvPr>
              <p:custDataLst>
                <p:tags r:id="rId55"/>
              </p:custDataLst>
            </p:nvPr>
          </p:nvSpPr>
          <p:spPr>
            <a:xfrm>
              <a:off x="5400675" y="4600575"/>
              <a:ext cx="9526" cy="352426"/>
            </a:xfrm>
            <a:custGeom>
              <a:avLst/>
              <a:gdLst/>
              <a:ahLst/>
              <a:cxnLst/>
              <a:rect l="0" t="0" r="0" b="0"/>
              <a:pathLst>
                <a:path w="9526" h="352426">
                  <a:moveTo>
                    <a:pt x="0" y="0"/>
                  </a:moveTo>
                  <a:lnTo>
                    <a:pt x="0" y="0"/>
                  </a:lnTo>
                  <a:lnTo>
                    <a:pt x="1058" y="43620"/>
                  </a:lnTo>
                  <a:lnTo>
                    <a:pt x="8642" y="96793"/>
                  </a:lnTo>
                  <a:lnTo>
                    <a:pt x="4352" y="156197"/>
                  </a:lnTo>
                  <a:lnTo>
                    <a:pt x="860" y="205439"/>
                  </a:lnTo>
                  <a:lnTo>
                    <a:pt x="113" y="256634"/>
                  </a:lnTo>
                  <a:lnTo>
                    <a:pt x="4732" y="301906"/>
                  </a:lnTo>
                  <a:lnTo>
                    <a:pt x="3162" y="316214"/>
                  </a:lnTo>
                  <a:lnTo>
                    <a:pt x="9525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7"/>
            <p:cNvSpPr/>
            <p:nvPr>
              <p:custDataLst>
                <p:tags r:id="rId56"/>
              </p:custDataLst>
            </p:nvPr>
          </p:nvSpPr>
          <p:spPr>
            <a:xfrm>
              <a:off x="5525841" y="4629738"/>
              <a:ext cx="215804" cy="313117"/>
            </a:xfrm>
            <a:custGeom>
              <a:avLst/>
              <a:gdLst/>
              <a:ahLst/>
              <a:cxnLst/>
              <a:rect l="0" t="0" r="0" b="0"/>
              <a:pathLst>
                <a:path w="215804" h="313117">
                  <a:moveTo>
                    <a:pt x="122484" y="47037"/>
                  </a:moveTo>
                  <a:lnTo>
                    <a:pt x="122484" y="47037"/>
                  </a:lnTo>
                  <a:lnTo>
                    <a:pt x="122484" y="41980"/>
                  </a:lnTo>
                  <a:lnTo>
                    <a:pt x="112783" y="12885"/>
                  </a:lnTo>
                  <a:lnTo>
                    <a:pt x="108295" y="6105"/>
                  </a:lnTo>
                  <a:lnTo>
                    <a:pt x="102772" y="2386"/>
                  </a:lnTo>
                  <a:lnTo>
                    <a:pt x="93713" y="293"/>
                  </a:lnTo>
                  <a:lnTo>
                    <a:pt x="90604" y="0"/>
                  </a:lnTo>
                  <a:lnTo>
                    <a:pt x="76114" y="4642"/>
                  </a:lnTo>
                  <a:lnTo>
                    <a:pt x="58415" y="17778"/>
                  </a:lnTo>
                  <a:lnTo>
                    <a:pt x="29036" y="58662"/>
                  </a:lnTo>
                  <a:lnTo>
                    <a:pt x="8839" y="114825"/>
                  </a:lnTo>
                  <a:lnTo>
                    <a:pt x="0" y="170813"/>
                  </a:lnTo>
                  <a:lnTo>
                    <a:pt x="1746" y="216282"/>
                  </a:lnTo>
                  <a:lnTo>
                    <a:pt x="11921" y="246408"/>
                  </a:lnTo>
                  <a:lnTo>
                    <a:pt x="29266" y="279976"/>
                  </a:lnTo>
                  <a:lnTo>
                    <a:pt x="41895" y="290971"/>
                  </a:lnTo>
                  <a:lnTo>
                    <a:pt x="77456" y="309015"/>
                  </a:lnTo>
                  <a:lnTo>
                    <a:pt x="114764" y="313116"/>
                  </a:lnTo>
                  <a:lnTo>
                    <a:pt x="129989" y="307817"/>
                  </a:lnTo>
                  <a:lnTo>
                    <a:pt x="157011" y="287167"/>
                  </a:lnTo>
                  <a:lnTo>
                    <a:pt x="181673" y="255101"/>
                  </a:lnTo>
                  <a:lnTo>
                    <a:pt x="204655" y="198248"/>
                  </a:lnTo>
                  <a:lnTo>
                    <a:pt x="215803" y="143594"/>
                  </a:lnTo>
                  <a:lnTo>
                    <a:pt x="212105" y="114099"/>
                  </a:lnTo>
                  <a:lnTo>
                    <a:pt x="201374" y="84351"/>
                  </a:lnTo>
                  <a:lnTo>
                    <a:pt x="182428" y="56888"/>
                  </a:lnTo>
                  <a:lnTo>
                    <a:pt x="179634" y="47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8"/>
            <p:cNvSpPr/>
            <p:nvPr>
              <p:custDataLst>
                <p:tags r:id="rId57"/>
              </p:custDataLst>
            </p:nvPr>
          </p:nvSpPr>
          <p:spPr>
            <a:xfrm>
              <a:off x="5811260" y="4620018"/>
              <a:ext cx="246150" cy="301957"/>
            </a:xfrm>
            <a:custGeom>
              <a:avLst/>
              <a:gdLst/>
              <a:ahLst/>
              <a:cxnLst/>
              <a:rect l="0" t="0" r="0" b="0"/>
              <a:pathLst>
                <a:path w="246150" h="301957">
                  <a:moveTo>
                    <a:pt x="170440" y="9132"/>
                  </a:moveTo>
                  <a:lnTo>
                    <a:pt x="170440" y="9132"/>
                  </a:lnTo>
                  <a:lnTo>
                    <a:pt x="165384" y="4075"/>
                  </a:lnTo>
                  <a:lnTo>
                    <a:pt x="160078" y="1593"/>
                  </a:lnTo>
                  <a:lnTo>
                    <a:pt x="148049" y="0"/>
                  </a:lnTo>
                  <a:lnTo>
                    <a:pt x="110837" y="12899"/>
                  </a:lnTo>
                  <a:lnTo>
                    <a:pt x="64126" y="44666"/>
                  </a:lnTo>
                  <a:lnTo>
                    <a:pt x="41690" y="68345"/>
                  </a:lnTo>
                  <a:lnTo>
                    <a:pt x="16242" y="117000"/>
                  </a:lnTo>
                  <a:lnTo>
                    <a:pt x="4102" y="150102"/>
                  </a:lnTo>
                  <a:lnTo>
                    <a:pt x="0" y="194788"/>
                  </a:lnTo>
                  <a:lnTo>
                    <a:pt x="4345" y="221715"/>
                  </a:lnTo>
                  <a:lnTo>
                    <a:pt x="22900" y="256323"/>
                  </a:lnTo>
                  <a:lnTo>
                    <a:pt x="40765" y="276873"/>
                  </a:lnTo>
                  <a:lnTo>
                    <a:pt x="60522" y="290133"/>
                  </a:lnTo>
                  <a:lnTo>
                    <a:pt x="86013" y="299707"/>
                  </a:lnTo>
                  <a:lnTo>
                    <a:pt x="112616" y="301956"/>
                  </a:lnTo>
                  <a:lnTo>
                    <a:pt x="152764" y="290966"/>
                  </a:lnTo>
                  <a:lnTo>
                    <a:pt x="180372" y="276906"/>
                  </a:lnTo>
                  <a:lnTo>
                    <a:pt x="210542" y="245587"/>
                  </a:lnTo>
                  <a:lnTo>
                    <a:pt x="234061" y="208828"/>
                  </a:lnTo>
                  <a:lnTo>
                    <a:pt x="241048" y="189960"/>
                  </a:lnTo>
                  <a:lnTo>
                    <a:pt x="246149" y="132944"/>
                  </a:lnTo>
                  <a:lnTo>
                    <a:pt x="243720" y="94855"/>
                  </a:lnTo>
                  <a:lnTo>
                    <a:pt x="233364" y="61813"/>
                  </a:lnTo>
                  <a:lnTo>
                    <a:pt x="206638" y="27054"/>
                  </a:lnTo>
                  <a:lnTo>
                    <a:pt x="199580" y="22389"/>
                  </a:lnTo>
                  <a:lnTo>
                    <a:pt x="189490" y="18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9"/>
            <p:cNvSpPr/>
            <p:nvPr>
              <p:custDataLst>
                <p:tags r:id="rId58"/>
              </p:custDataLst>
            </p:nvPr>
          </p:nvSpPr>
          <p:spPr>
            <a:xfrm>
              <a:off x="6115784" y="4563032"/>
              <a:ext cx="263940" cy="288821"/>
            </a:xfrm>
            <a:custGeom>
              <a:avLst/>
              <a:gdLst/>
              <a:ahLst/>
              <a:cxnLst/>
              <a:rect l="0" t="0" r="0" b="0"/>
              <a:pathLst>
                <a:path w="263940" h="288821">
                  <a:moveTo>
                    <a:pt x="208816" y="47068"/>
                  </a:moveTo>
                  <a:lnTo>
                    <a:pt x="208816" y="47068"/>
                  </a:lnTo>
                  <a:lnTo>
                    <a:pt x="203760" y="42012"/>
                  </a:lnTo>
                  <a:lnTo>
                    <a:pt x="201277" y="36707"/>
                  </a:lnTo>
                  <a:lnTo>
                    <a:pt x="198495" y="21558"/>
                  </a:lnTo>
                  <a:lnTo>
                    <a:pt x="186069" y="5779"/>
                  </a:lnTo>
                  <a:lnTo>
                    <a:pt x="180009" y="2259"/>
                  </a:lnTo>
                  <a:lnTo>
                    <a:pt x="167495" y="0"/>
                  </a:lnTo>
                  <a:lnTo>
                    <a:pt x="152946" y="4664"/>
                  </a:lnTo>
                  <a:lnTo>
                    <a:pt x="103734" y="42268"/>
                  </a:lnTo>
                  <a:lnTo>
                    <a:pt x="49045" y="99778"/>
                  </a:lnTo>
                  <a:lnTo>
                    <a:pt x="16482" y="151258"/>
                  </a:lnTo>
                  <a:lnTo>
                    <a:pt x="4837" y="180244"/>
                  </a:lnTo>
                  <a:lnTo>
                    <a:pt x="0" y="222965"/>
                  </a:lnTo>
                  <a:lnTo>
                    <a:pt x="5237" y="236723"/>
                  </a:lnTo>
                  <a:lnTo>
                    <a:pt x="25846" y="262801"/>
                  </a:lnTo>
                  <a:lnTo>
                    <a:pt x="49123" y="276912"/>
                  </a:lnTo>
                  <a:lnTo>
                    <a:pt x="76127" y="287796"/>
                  </a:lnTo>
                  <a:lnTo>
                    <a:pt x="94809" y="288820"/>
                  </a:lnTo>
                  <a:lnTo>
                    <a:pt x="148726" y="278066"/>
                  </a:lnTo>
                  <a:lnTo>
                    <a:pt x="189185" y="263168"/>
                  </a:lnTo>
                  <a:lnTo>
                    <a:pt x="206441" y="252121"/>
                  </a:lnTo>
                  <a:lnTo>
                    <a:pt x="239997" y="214168"/>
                  </a:lnTo>
                  <a:lnTo>
                    <a:pt x="259124" y="170321"/>
                  </a:lnTo>
                  <a:lnTo>
                    <a:pt x="263939" y="147205"/>
                  </a:lnTo>
                  <a:lnTo>
                    <a:pt x="260310" y="121894"/>
                  </a:lnTo>
                  <a:lnTo>
                    <a:pt x="239208" y="64954"/>
                  </a:lnTo>
                  <a:lnTo>
                    <a:pt x="237391" y="56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60"/>
            <p:cNvSpPr/>
            <p:nvPr>
              <p:custDataLst>
                <p:tags r:id="rId59"/>
              </p:custDataLst>
            </p:nvPr>
          </p:nvSpPr>
          <p:spPr>
            <a:xfrm>
              <a:off x="6381750" y="4581525"/>
              <a:ext cx="219077" cy="276226"/>
            </a:xfrm>
            <a:custGeom>
              <a:avLst/>
              <a:gdLst/>
              <a:ahLst/>
              <a:cxnLst/>
              <a:rect l="0" t="0" r="0" b="0"/>
              <a:pathLst>
                <a:path w="219077" h="276226">
                  <a:moveTo>
                    <a:pt x="219075" y="0"/>
                  </a:moveTo>
                  <a:lnTo>
                    <a:pt x="219075" y="0"/>
                  </a:lnTo>
                  <a:lnTo>
                    <a:pt x="219076" y="5056"/>
                  </a:lnTo>
                  <a:lnTo>
                    <a:pt x="216252" y="10362"/>
                  </a:lnTo>
                  <a:lnTo>
                    <a:pt x="178132" y="69751"/>
                  </a:lnTo>
                  <a:lnTo>
                    <a:pt x="139802" y="124096"/>
                  </a:lnTo>
                  <a:lnTo>
                    <a:pt x="89278" y="182315"/>
                  </a:lnTo>
                  <a:lnTo>
                    <a:pt x="49661" y="223132"/>
                  </a:lnTo>
                  <a:lnTo>
                    <a:pt x="36888" y="233578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1"/>
            <p:cNvSpPr/>
            <p:nvPr>
              <p:custDataLst>
                <p:tags r:id="rId60"/>
              </p:custDataLst>
            </p:nvPr>
          </p:nvSpPr>
          <p:spPr>
            <a:xfrm>
              <a:off x="6400800" y="4543425"/>
              <a:ext cx="190501" cy="276226"/>
            </a:xfrm>
            <a:custGeom>
              <a:avLst/>
              <a:gdLst/>
              <a:ahLst/>
              <a:cxnLst/>
              <a:rect l="0" t="0" r="0" b="0"/>
              <a:pathLst>
                <a:path w="190501" h="276226">
                  <a:moveTo>
                    <a:pt x="0" y="0"/>
                  </a:moveTo>
                  <a:lnTo>
                    <a:pt x="0" y="0"/>
                  </a:lnTo>
                  <a:lnTo>
                    <a:pt x="1058" y="18364"/>
                  </a:lnTo>
                  <a:lnTo>
                    <a:pt x="8663" y="39661"/>
                  </a:lnTo>
                  <a:lnTo>
                    <a:pt x="37584" y="95991"/>
                  </a:lnTo>
                  <a:lnTo>
                    <a:pt x="64645" y="149643"/>
                  </a:lnTo>
                  <a:lnTo>
                    <a:pt x="95908" y="197797"/>
                  </a:lnTo>
                  <a:lnTo>
                    <a:pt x="144795" y="244345"/>
                  </a:lnTo>
                  <a:lnTo>
                    <a:pt x="190500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2"/>
            <p:cNvSpPr/>
            <p:nvPr>
              <p:custDataLst>
                <p:tags r:id="rId61"/>
              </p:custDataLst>
            </p:nvPr>
          </p:nvSpPr>
          <p:spPr>
            <a:xfrm>
              <a:off x="6619875" y="4305300"/>
              <a:ext cx="224865" cy="628651"/>
            </a:xfrm>
            <a:custGeom>
              <a:avLst/>
              <a:gdLst/>
              <a:ahLst/>
              <a:cxnLst/>
              <a:rect l="0" t="0" r="0" b="0"/>
              <a:pathLst>
                <a:path w="224865" h="6286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1305" y="36187"/>
                  </a:lnTo>
                  <a:lnTo>
                    <a:pt x="67252" y="45717"/>
                  </a:lnTo>
                  <a:lnTo>
                    <a:pt x="114267" y="96977"/>
                  </a:lnTo>
                  <a:lnTo>
                    <a:pt x="153860" y="151164"/>
                  </a:lnTo>
                  <a:lnTo>
                    <a:pt x="189857" y="210224"/>
                  </a:lnTo>
                  <a:lnTo>
                    <a:pt x="210717" y="260484"/>
                  </a:lnTo>
                  <a:lnTo>
                    <a:pt x="223971" y="312234"/>
                  </a:lnTo>
                  <a:lnTo>
                    <a:pt x="224864" y="369494"/>
                  </a:lnTo>
                  <a:lnTo>
                    <a:pt x="218779" y="428168"/>
                  </a:lnTo>
                  <a:lnTo>
                    <a:pt x="210638" y="463297"/>
                  </a:lnTo>
                  <a:lnTo>
                    <a:pt x="188514" y="513899"/>
                  </a:lnTo>
                  <a:lnTo>
                    <a:pt x="168783" y="559093"/>
                  </a:lnTo>
                  <a:lnTo>
                    <a:pt x="154432" y="582993"/>
                  </a:lnTo>
                  <a:lnTo>
                    <a:pt x="133626" y="623751"/>
                  </a:lnTo>
                  <a:lnTo>
                    <a:pt x="131418" y="625384"/>
                  </a:lnTo>
                  <a:lnTo>
                    <a:pt x="123825" y="628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3"/>
            <p:cNvSpPr/>
            <p:nvPr>
              <p:custDataLst>
                <p:tags r:id="rId62"/>
              </p:custDataLst>
            </p:nvPr>
          </p:nvSpPr>
          <p:spPr>
            <a:xfrm>
              <a:off x="7086600" y="4648200"/>
              <a:ext cx="323851" cy="28576"/>
            </a:xfrm>
            <a:custGeom>
              <a:avLst/>
              <a:gdLst/>
              <a:ahLst/>
              <a:cxnLst/>
              <a:rect l="0" t="0" r="0" b="0"/>
              <a:pathLst>
                <a:path w="323851" h="285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3" y="1059"/>
                  </a:lnTo>
                  <a:lnTo>
                    <a:pt x="9133" y="5057"/>
                  </a:lnTo>
                  <a:lnTo>
                    <a:pt x="11381" y="6546"/>
                  </a:lnTo>
                  <a:lnTo>
                    <a:pt x="30196" y="8937"/>
                  </a:lnTo>
                  <a:lnTo>
                    <a:pt x="83233" y="9491"/>
                  </a:lnTo>
                  <a:lnTo>
                    <a:pt x="135844" y="17060"/>
                  </a:lnTo>
                  <a:lnTo>
                    <a:pt x="184643" y="18657"/>
                  </a:lnTo>
                  <a:lnTo>
                    <a:pt x="235048" y="18973"/>
                  </a:lnTo>
                  <a:lnTo>
                    <a:pt x="293406" y="24096"/>
                  </a:lnTo>
                  <a:lnTo>
                    <a:pt x="32385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164"/>
          <p:cNvSpPr/>
          <p:nvPr>
            <p:custDataLst>
              <p:tags r:id="rId3"/>
            </p:custDataLst>
          </p:nvPr>
        </p:nvSpPr>
        <p:spPr>
          <a:xfrm>
            <a:off x="10325100" y="2286000"/>
            <a:ext cx="9526" cy="9526"/>
          </a:xfrm>
          <a:custGeom>
            <a:avLst/>
            <a:gdLst/>
            <a:ahLst/>
            <a:cxnLst/>
            <a:rect l="0" t="0" r="0" b="0"/>
            <a:pathLst>
              <a:path w="9526" h="9526">
                <a:moveTo>
                  <a:pt x="9525" y="0"/>
                </a:moveTo>
                <a:lnTo>
                  <a:pt x="9525" y="0"/>
                </a:lnTo>
                <a:lnTo>
                  <a:pt x="9525" y="8200"/>
                </a:lnTo>
                <a:lnTo>
                  <a:pt x="8467" y="8642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ARTInkShape-165"/>
          <p:cNvSpPr/>
          <p:nvPr>
            <p:custDataLst>
              <p:tags r:id="rId4"/>
            </p:custDataLst>
          </p:nvPr>
        </p:nvSpPr>
        <p:spPr>
          <a:xfrm>
            <a:off x="7524866" y="2810137"/>
            <a:ext cx="2114435" cy="85464"/>
          </a:xfrm>
          <a:custGeom>
            <a:avLst/>
            <a:gdLst/>
            <a:ahLst/>
            <a:cxnLst/>
            <a:rect l="0" t="0" r="0" b="0"/>
            <a:pathLst>
              <a:path w="2114435" h="85464">
                <a:moveTo>
                  <a:pt x="9409" y="18788"/>
                </a:moveTo>
                <a:lnTo>
                  <a:pt x="9409" y="18788"/>
                </a:lnTo>
                <a:lnTo>
                  <a:pt x="1208" y="18788"/>
                </a:lnTo>
                <a:lnTo>
                  <a:pt x="766" y="19846"/>
                </a:lnTo>
                <a:lnTo>
                  <a:pt x="0" y="26989"/>
                </a:lnTo>
                <a:lnTo>
                  <a:pt x="1020" y="27430"/>
                </a:lnTo>
                <a:lnTo>
                  <a:pt x="57304" y="28309"/>
                </a:lnTo>
                <a:lnTo>
                  <a:pt x="114758" y="28313"/>
                </a:lnTo>
                <a:lnTo>
                  <a:pt x="164707" y="20774"/>
                </a:lnTo>
                <a:lnTo>
                  <a:pt x="213180" y="19181"/>
                </a:lnTo>
                <a:lnTo>
                  <a:pt x="263522" y="12319"/>
                </a:lnTo>
                <a:lnTo>
                  <a:pt x="317053" y="9867"/>
                </a:lnTo>
                <a:lnTo>
                  <a:pt x="373215" y="9382"/>
                </a:lnTo>
                <a:lnTo>
                  <a:pt x="432677" y="9287"/>
                </a:lnTo>
                <a:lnTo>
                  <a:pt x="479604" y="9270"/>
                </a:lnTo>
                <a:lnTo>
                  <a:pt x="527021" y="9265"/>
                </a:lnTo>
                <a:lnTo>
                  <a:pt x="574585" y="9264"/>
                </a:lnTo>
                <a:lnTo>
                  <a:pt x="622192" y="8205"/>
                </a:lnTo>
                <a:lnTo>
                  <a:pt x="670870" y="2717"/>
                </a:lnTo>
                <a:lnTo>
                  <a:pt x="723981" y="621"/>
                </a:lnTo>
                <a:lnTo>
                  <a:pt x="774760" y="0"/>
                </a:lnTo>
                <a:lnTo>
                  <a:pt x="828494" y="874"/>
                </a:lnTo>
                <a:lnTo>
                  <a:pt x="879458" y="6307"/>
                </a:lnTo>
                <a:lnTo>
                  <a:pt x="933246" y="8387"/>
                </a:lnTo>
                <a:lnTo>
                  <a:pt x="984225" y="9003"/>
                </a:lnTo>
                <a:lnTo>
                  <a:pt x="1039076" y="9186"/>
                </a:lnTo>
                <a:lnTo>
                  <a:pt x="1095547" y="9241"/>
                </a:lnTo>
                <a:lnTo>
                  <a:pt x="1152493" y="9256"/>
                </a:lnTo>
                <a:lnTo>
                  <a:pt x="1208527" y="10320"/>
                </a:lnTo>
                <a:lnTo>
                  <a:pt x="1260171" y="15809"/>
                </a:lnTo>
                <a:lnTo>
                  <a:pt x="1315219" y="17905"/>
                </a:lnTo>
                <a:lnTo>
                  <a:pt x="1371746" y="19585"/>
                </a:lnTo>
                <a:lnTo>
                  <a:pt x="1427653" y="25256"/>
                </a:lnTo>
                <a:lnTo>
                  <a:pt x="1478202" y="27407"/>
                </a:lnTo>
                <a:lnTo>
                  <a:pt x="1527753" y="29103"/>
                </a:lnTo>
                <a:lnTo>
                  <a:pt x="1580064" y="34780"/>
                </a:lnTo>
                <a:lnTo>
                  <a:pt x="1639561" y="40056"/>
                </a:lnTo>
                <a:lnTo>
                  <a:pt x="1686218" y="45198"/>
                </a:lnTo>
                <a:lnTo>
                  <a:pt x="1733555" y="49544"/>
                </a:lnTo>
                <a:lnTo>
                  <a:pt x="1791901" y="55437"/>
                </a:lnTo>
                <a:lnTo>
                  <a:pt x="1844192" y="63148"/>
                </a:lnTo>
                <a:lnTo>
                  <a:pt x="1895287" y="68590"/>
                </a:lnTo>
                <a:lnTo>
                  <a:pt x="1952303" y="74970"/>
                </a:lnTo>
                <a:lnTo>
                  <a:pt x="2008170" y="75811"/>
                </a:lnTo>
                <a:lnTo>
                  <a:pt x="2066504" y="84870"/>
                </a:lnTo>
                <a:lnTo>
                  <a:pt x="2114434" y="854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25"/>
          <p:cNvGrpSpPr/>
          <p:nvPr/>
        </p:nvGrpSpPr>
        <p:grpSpPr>
          <a:xfrm>
            <a:off x="9964002" y="2495550"/>
            <a:ext cx="989749" cy="342901"/>
            <a:chOff x="9964002" y="2495550"/>
            <a:chExt cx="989749" cy="342901"/>
          </a:xfrm>
        </p:grpSpPr>
        <p:sp>
          <p:nvSpPr>
            <p:cNvPr id="33" name="SMARTInkShape-166"/>
            <p:cNvSpPr/>
            <p:nvPr>
              <p:custDataLst>
                <p:tags r:id="rId43"/>
              </p:custDataLst>
            </p:nvPr>
          </p:nvSpPr>
          <p:spPr>
            <a:xfrm>
              <a:off x="9964002" y="2602195"/>
              <a:ext cx="227749" cy="236256"/>
            </a:xfrm>
            <a:custGeom>
              <a:avLst/>
              <a:gdLst/>
              <a:ahLst/>
              <a:cxnLst/>
              <a:rect l="0" t="0" r="0" b="0"/>
              <a:pathLst>
                <a:path w="227749" h="236256">
                  <a:moveTo>
                    <a:pt x="227748" y="45755"/>
                  </a:moveTo>
                  <a:lnTo>
                    <a:pt x="227748" y="45755"/>
                  </a:lnTo>
                  <a:lnTo>
                    <a:pt x="186434" y="4442"/>
                  </a:lnTo>
                  <a:lnTo>
                    <a:pt x="177283" y="935"/>
                  </a:lnTo>
                  <a:lnTo>
                    <a:pt x="171880" y="0"/>
                  </a:lnTo>
                  <a:lnTo>
                    <a:pt x="160232" y="1783"/>
                  </a:lnTo>
                  <a:lnTo>
                    <a:pt x="103316" y="25626"/>
                  </a:lnTo>
                  <a:lnTo>
                    <a:pt x="66761" y="50403"/>
                  </a:lnTo>
                  <a:lnTo>
                    <a:pt x="13722" y="109880"/>
                  </a:lnTo>
                  <a:lnTo>
                    <a:pt x="5625" y="125055"/>
                  </a:lnTo>
                  <a:lnTo>
                    <a:pt x="0" y="164932"/>
                  </a:lnTo>
                  <a:lnTo>
                    <a:pt x="5172" y="178450"/>
                  </a:lnTo>
                  <a:lnTo>
                    <a:pt x="14525" y="190456"/>
                  </a:lnTo>
                  <a:lnTo>
                    <a:pt x="32750" y="203165"/>
                  </a:lnTo>
                  <a:lnTo>
                    <a:pt x="86374" y="223438"/>
                  </a:lnTo>
                  <a:lnTo>
                    <a:pt x="140758" y="234358"/>
                  </a:lnTo>
                  <a:lnTo>
                    <a:pt x="180123" y="236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7"/>
            <p:cNvSpPr/>
            <p:nvPr>
              <p:custDataLst>
                <p:tags r:id="rId44"/>
              </p:custDataLst>
            </p:nvPr>
          </p:nvSpPr>
          <p:spPr>
            <a:xfrm>
              <a:off x="10222809" y="2639670"/>
              <a:ext cx="216592" cy="160509"/>
            </a:xfrm>
            <a:custGeom>
              <a:avLst/>
              <a:gdLst/>
              <a:ahLst/>
              <a:cxnLst/>
              <a:rect l="0" t="0" r="0" b="0"/>
              <a:pathLst>
                <a:path w="216592" h="160509">
                  <a:moveTo>
                    <a:pt x="216591" y="36855"/>
                  </a:moveTo>
                  <a:lnTo>
                    <a:pt x="216591" y="36855"/>
                  </a:lnTo>
                  <a:lnTo>
                    <a:pt x="211534" y="36855"/>
                  </a:lnTo>
                  <a:lnTo>
                    <a:pt x="206231" y="34033"/>
                  </a:lnTo>
                  <a:lnTo>
                    <a:pt x="162045" y="5056"/>
                  </a:lnTo>
                  <a:lnTo>
                    <a:pt x="130556" y="0"/>
                  </a:lnTo>
                  <a:lnTo>
                    <a:pt x="108434" y="182"/>
                  </a:lnTo>
                  <a:lnTo>
                    <a:pt x="63745" y="12061"/>
                  </a:lnTo>
                  <a:lnTo>
                    <a:pt x="40541" y="26216"/>
                  </a:lnTo>
                  <a:lnTo>
                    <a:pt x="20260" y="43816"/>
                  </a:lnTo>
                  <a:lnTo>
                    <a:pt x="5902" y="67493"/>
                  </a:lnTo>
                  <a:lnTo>
                    <a:pt x="0" y="89559"/>
                  </a:lnTo>
                  <a:lnTo>
                    <a:pt x="3310" y="114560"/>
                  </a:lnTo>
                  <a:lnTo>
                    <a:pt x="10992" y="131963"/>
                  </a:lnTo>
                  <a:lnTo>
                    <a:pt x="25027" y="143822"/>
                  </a:lnTo>
                  <a:lnTo>
                    <a:pt x="47648" y="154039"/>
                  </a:lnTo>
                  <a:lnTo>
                    <a:pt x="102511" y="160097"/>
                  </a:lnTo>
                  <a:lnTo>
                    <a:pt x="130932" y="160508"/>
                  </a:lnTo>
                  <a:lnTo>
                    <a:pt x="147123" y="154959"/>
                  </a:lnTo>
                  <a:lnTo>
                    <a:pt x="192489" y="129616"/>
                  </a:lnTo>
                  <a:lnTo>
                    <a:pt x="200587" y="118299"/>
                  </a:lnTo>
                  <a:lnTo>
                    <a:pt x="205146" y="100027"/>
                  </a:lnTo>
                  <a:lnTo>
                    <a:pt x="206813" y="73618"/>
                  </a:lnTo>
                  <a:lnTo>
                    <a:pt x="201935" y="57743"/>
                  </a:lnTo>
                  <a:lnTo>
                    <a:pt x="193849" y="48609"/>
                  </a:lnTo>
                  <a:lnTo>
                    <a:pt x="184259" y="42079"/>
                  </a:lnTo>
                  <a:lnTo>
                    <a:pt x="168966" y="368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8"/>
            <p:cNvSpPr/>
            <p:nvPr>
              <p:custDataLst>
                <p:tags r:id="rId45"/>
              </p:custDataLst>
            </p:nvPr>
          </p:nvSpPr>
          <p:spPr>
            <a:xfrm>
              <a:off x="10508159" y="2573108"/>
              <a:ext cx="204980" cy="236768"/>
            </a:xfrm>
            <a:custGeom>
              <a:avLst/>
              <a:gdLst/>
              <a:ahLst/>
              <a:cxnLst/>
              <a:rect l="0" t="0" r="0" b="0"/>
              <a:pathLst>
                <a:path w="204980" h="236768">
                  <a:moveTo>
                    <a:pt x="197941" y="17692"/>
                  </a:moveTo>
                  <a:lnTo>
                    <a:pt x="197941" y="17692"/>
                  </a:lnTo>
                  <a:lnTo>
                    <a:pt x="192884" y="12636"/>
                  </a:lnTo>
                  <a:lnTo>
                    <a:pt x="187580" y="10154"/>
                  </a:lnTo>
                  <a:lnTo>
                    <a:pt x="172431" y="7370"/>
                  </a:lnTo>
                  <a:lnTo>
                    <a:pt x="166142" y="3226"/>
                  </a:lnTo>
                  <a:lnTo>
                    <a:pt x="146538" y="0"/>
                  </a:lnTo>
                  <a:lnTo>
                    <a:pt x="93121" y="8422"/>
                  </a:lnTo>
                  <a:lnTo>
                    <a:pt x="38186" y="19879"/>
                  </a:lnTo>
                  <a:lnTo>
                    <a:pt x="20431" y="27865"/>
                  </a:lnTo>
                  <a:lnTo>
                    <a:pt x="12157" y="32797"/>
                  </a:lnTo>
                  <a:lnTo>
                    <a:pt x="4950" y="34989"/>
                  </a:lnTo>
                  <a:lnTo>
                    <a:pt x="2606" y="36632"/>
                  </a:lnTo>
                  <a:lnTo>
                    <a:pt x="1042" y="38785"/>
                  </a:lnTo>
                  <a:lnTo>
                    <a:pt x="0" y="41279"/>
                  </a:lnTo>
                  <a:lnTo>
                    <a:pt x="363" y="42941"/>
                  </a:lnTo>
                  <a:lnTo>
                    <a:pt x="1665" y="44050"/>
                  </a:lnTo>
                  <a:lnTo>
                    <a:pt x="27657" y="53611"/>
                  </a:lnTo>
                  <a:lnTo>
                    <a:pt x="84267" y="63866"/>
                  </a:lnTo>
                  <a:lnTo>
                    <a:pt x="140845" y="78447"/>
                  </a:lnTo>
                  <a:lnTo>
                    <a:pt x="184688" y="105306"/>
                  </a:lnTo>
                  <a:lnTo>
                    <a:pt x="194875" y="118015"/>
                  </a:lnTo>
                  <a:lnTo>
                    <a:pt x="201869" y="133188"/>
                  </a:lnTo>
                  <a:lnTo>
                    <a:pt x="204979" y="146988"/>
                  </a:lnTo>
                  <a:lnTo>
                    <a:pt x="203538" y="160177"/>
                  </a:lnTo>
                  <a:lnTo>
                    <a:pt x="198313" y="173093"/>
                  </a:lnTo>
                  <a:lnTo>
                    <a:pt x="183470" y="191207"/>
                  </a:lnTo>
                  <a:lnTo>
                    <a:pt x="128044" y="223956"/>
                  </a:lnTo>
                  <a:lnTo>
                    <a:pt x="105505" y="233923"/>
                  </a:lnTo>
                  <a:lnTo>
                    <a:pt x="93166" y="236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9"/>
            <p:cNvSpPr/>
            <p:nvPr>
              <p:custDataLst>
                <p:tags r:id="rId46"/>
              </p:custDataLst>
            </p:nvPr>
          </p:nvSpPr>
          <p:spPr>
            <a:xfrm>
              <a:off x="10820400" y="2495550"/>
              <a:ext cx="28540" cy="333376"/>
            </a:xfrm>
            <a:custGeom>
              <a:avLst/>
              <a:gdLst/>
              <a:ahLst/>
              <a:cxnLst/>
              <a:rect l="0" t="0" r="0" b="0"/>
              <a:pathLst>
                <a:path w="28540" h="333376">
                  <a:moveTo>
                    <a:pt x="19050" y="0"/>
                  </a:moveTo>
                  <a:lnTo>
                    <a:pt x="19050" y="0"/>
                  </a:lnTo>
                  <a:lnTo>
                    <a:pt x="24107" y="5056"/>
                  </a:lnTo>
                  <a:lnTo>
                    <a:pt x="26589" y="10362"/>
                  </a:lnTo>
                  <a:lnTo>
                    <a:pt x="28539" y="68736"/>
                  </a:lnTo>
                  <a:lnTo>
                    <a:pt x="21033" y="124933"/>
                  </a:lnTo>
                  <a:lnTo>
                    <a:pt x="14385" y="174844"/>
                  </a:lnTo>
                  <a:lnTo>
                    <a:pt x="10484" y="224410"/>
                  </a:lnTo>
                  <a:lnTo>
                    <a:pt x="9651" y="275673"/>
                  </a:lnTo>
                  <a:lnTo>
                    <a:pt x="8492" y="305553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0"/>
            <p:cNvSpPr/>
            <p:nvPr>
              <p:custDataLst>
                <p:tags r:id="rId47"/>
              </p:custDataLst>
            </p:nvPr>
          </p:nvSpPr>
          <p:spPr>
            <a:xfrm>
              <a:off x="10734675" y="2609850"/>
              <a:ext cx="219076" cy="66676"/>
            </a:xfrm>
            <a:custGeom>
              <a:avLst/>
              <a:gdLst/>
              <a:ahLst/>
              <a:cxnLst/>
              <a:rect l="0" t="0" r="0" b="0"/>
              <a:pathLst>
                <a:path w="219076" h="66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7" y="6546"/>
                  </a:lnTo>
                  <a:lnTo>
                    <a:pt x="5058" y="8201"/>
                  </a:lnTo>
                  <a:lnTo>
                    <a:pt x="16247" y="10322"/>
                  </a:lnTo>
                  <a:lnTo>
                    <a:pt x="22390" y="14465"/>
                  </a:lnTo>
                  <a:lnTo>
                    <a:pt x="81511" y="29232"/>
                  </a:lnTo>
                  <a:lnTo>
                    <a:pt x="132793" y="44536"/>
                  </a:lnTo>
                  <a:lnTo>
                    <a:pt x="189630" y="63858"/>
                  </a:lnTo>
                  <a:lnTo>
                    <a:pt x="219075" y="66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6"/>
          <p:cNvGrpSpPr/>
          <p:nvPr/>
        </p:nvGrpSpPr>
        <p:grpSpPr>
          <a:xfrm>
            <a:off x="7717961" y="3962400"/>
            <a:ext cx="3449168" cy="933451"/>
            <a:chOff x="7717961" y="3962400"/>
            <a:chExt cx="3449168" cy="933451"/>
          </a:xfrm>
        </p:grpSpPr>
        <p:sp>
          <p:nvSpPr>
            <p:cNvPr id="39" name="SMARTInkShape-171"/>
            <p:cNvSpPr/>
            <p:nvPr>
              <p:custDataLst>
                <p:tags r:id="rId32"/>
              </p:custDataLst>
            </p:nvPr>
          </p:nvSpPr>
          <p:spPr>
            <a:xfrm>
              <a:off x="7717961" y="4152900"/>
              <a:ext cx="254465" cy="742951"/>
            </a:xfrm>
            <a:custGeom>
              <a:avLst/>
              <a:gdLst/>
              <a:ahLst/>
              <a:cxnLst/>
              <a:rect l="0" t="0" r="0" b="0"/>
              <a:pathLst>
                <a:path w="254465" h="742951">
                  <a:moveTo>
                    <a:pt x="254464" y="0"/>
                  </a:moveTo>
                  <a:lnTo>
                    <a:pt x="254464" y="0"/>
                  </a:lnTo>
                  <a:lnTo>
                    <a:pt x="211029" y="27627"/>
                  </a:lnTo>
                  <a:lnTo>
                    <a:pt x="158746" y="78012"/>
                  </a:lnTo>
                  <a:lnTo>
                    <a:pt x="111528" y="137182"/>
                  </a:lnTo>
                  <a:lnTo>
                    <a:pt x="88052" y="184933"/>
                  </a:lnTo>
                  <a:lnTo>
                    <a:pt x="62635" y="239298"/>
                  </a:lnTo>
                  <a:lnTo>
                    <a:pt x="40052" y="295622"/>
                  </a:lnTo>
                  <a:lnTo>
                    <a:pt x="26524" y="336351"/>
                  </a:lnTo>
                  <a:lnTo>
                    <a:pt x="14515" y="378090"/>
                  </a:lnTo>
                  <a:lnTo>
                    <a:pt x="2863" y="437288"/>
                  </a:lnTo>
                  <a:lnTo>
                    <a:pt x="0" y="493986"/>
                  </a:lnTo>
                  <a:lnTo>
                    <a:pt x="6441" y="544770"/>
                  </a:lnTo>
                  <a:lnTo>
                    <a:pt x="21286" y="592273"/>
                  </a:lnTo>
                  <a:lnTo>
                    <a:pt x="45264" y="643965"/>
                  </a:lnTo>
                  <a:lnTo>
                    <a:pt x="75439" y="685062"/>
                  </a:lnTo>
                  <a:lnTo>
                    <a:pt x="102642" y="709099"/>
                  </a:lnTo>
                  <a:lnTo>
                    <a:pt x="160497" y="739003"/>
                  </a:lnTo>
                  <a:lnTo>
                    <a:pt x="168739" y="742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2"/>
            <p:cNvSpPr/>
            <p:nvPr>
              <p:custDataLst>
                <p:tags r:id="rId33"/>
              </p:custDataLst>
            </p:nvPr>
          </p:nvSpPr>
          <p:spPr>
            <a:xfrm>
              <a:off x="7991475" y="4287101"/>
              <a:ext cx="360833" cy="417647"/>
            </a:xfrm>
            <a:custGeom>
              <a:avLst/>
              <a:gdLst/>
              <a:ahLst/>
              <a:cxnLst/>
              <a:rect l="0" t="0" r="0" b="0"/>
              <a:pathLst>
                <a:path w="360833" h="417647">
                  <a:moveTo>
                    <a:pt x="0" y="65824"/>
                  </a:moveTo>
                  <a:lnTo>
                    <a:pt x="0" y="65824"/>
                  </a:lnTo>
                  <a:lnTo>
                    <a:pt x="5057" y="65824"/>
                  </a:lnTo>
                  <a:lnTo>
                    <a:pt x="6547" y="64766"/>
                  </a:lnTo>
                  <a:lnTo>
                    <a:pt x="7540" y="63002"/>
                  </a:lnTo>
                  <a:lnTo>
                    <a:pt x="8201" y="60767"/>
                  </a:lnTo>
                  <a:lnTo>
                    <a:pt x="22667" y="38377"/>
                  </a:lnTo>
                  <a:lnTo>
                    <a:pt x="34417" y="29637"/>
                  </a:lnTo>
                  <a:lnTo>
                    <a:pt x="87391" y="5611"/>
                  </a:lnTo>
                  <a:lnTo>
                    <a:pt x="141110" y="0"/>
                  </a:lnTo>
                  <a:lnTo>
                    <a:pt x="185683" y="4374"/>
                  </a:lnTo>
                  <a:lnTo>
                    <a:pt x="237491" y="26008"/>
                  </a:lnTo>
                  <a:lnTo>
                    <a:pt x="255835" y="35428"/>
                  </a:lnTo>
                  <a:lnTo>
                    <a:pt x="282037" y="64523"/>
                  </a:lnTo>
                  <a:lnTo>
                    <a:pt x="289392" y="79004"/>
                  </a:lnTo>
                  <a:lnTo>
                    <a:pt x="294501" y="123455"/>
                  </a:lnTo>
                  <a:lnTo>
                    <a:pt x="289990" y="151692"/>
                  </a:lnTo>
                  <a:lnTo>
                    <a:pt x="271836" y="180166"/>
                  </a:lnTo>
                  <a:lnTo>
                    <a:pt x="235562" y="217393"/>
                  </a:lnTo>
                  <a:lnTo>
                    <a:pt x="178072" y="252745"/>
                  </a:lnTo>
                  <a:lnTo>
                    <a:pt x="155276" y="262948"/>
                  </a:lnTo>
                  <a:lnTo>
                    <a:pt x="151143" y="263915"/>
                  </a:lnTo>
                  <a:lnTo>
                    <a:pt x="148387" y="263501"/>
                  </a:lnTo>
                  <a:lnTo>
                    <a:pt x="146549" y="262167"/>
                  </a:lnTo>
                  <a:lnTo>
                    <a:pt x="143602" y="257478"/>
                  </a:lnTo>
                  <a:lnTo>
                    <a:pt x="143090" y="251609"/>
                  </a:lnTo>
                  <a:lnTo>
                    <a:pt x="145793" y="246115"/>
                  </a:lnTo>
                  <a:lnTo>
                    <a:pt x="147996" y="243167"/>
                  </a:lnTo>
                  <a:lnTo>
                    <a:pt x="184635" y="221373"/>
                  </a:lnTo>
                  <a:lnTo>
                    <a:pt x="204402" y="212924"/>
                  </a:lnTo>
                  <a:lnTo>
                    <a:pt x="243171" y="209256"/>
                  </a:lnTo>
                  <a:lnTo>
                    <a:pt x="276164" y="216413"/>
                  </a:lnTo>
                  <a:lnTo>
                    <a:pt x="297492" y="226037"/>
                  </a:lnTo>
                  <a:lnTo>
                    <a:pt x="349212" y="272380"/>
                  </a:lnTo>
                  <a:lnTo>
                    <a:pt x="356289" y="284979"/>
                  </a:lnTo>
                  <a:lnTo>
                    <a:pt x="360832" y="310316"/>
                  </a:lnTo>
                  <a:lnTo>
                    <a:pt x="356563" y="334410"/>
                  </a:lnTo>
                  <a:lnTo>
                    <a:pt x="348593" y="351545"/>
                  </a:lnTo>
                  <a:lnTo>
                    <a:pt x="327758" y="374420"/>
                  </a:lnTo>
                  <a:lnTo>
                    <a:pt x="290067" y="400574"/>
                  </a:lnTo>
                  <a:lnTo>
                    <a:pt x="257204" y="413661"/>
                  </a:lnTo>
                  <a:lnTo>
                    <a:pt x="222672" y="417646"/>
                  </a:lnTo>
                  <a:lnTo>
                    <a:pt x="180975" y="408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3"/>
            <p:cNvSpPr/>
            <p:nvPr>
              <p:custDataLst>
                <p:tags r:id="rId34"/>
              </p:custDataLst>
            </p:nvPr>
          </p:nvSpPr>
          <p:spPr>
            <a:xfrm>
              <a:off x="8458810" y="4343400"/>
              <a:ext cx="256061" cy="332995"/>
            </a:xfrm>
            <a:custGeom>
              <a:avLst/>
              <a:gdLst/>
              <a:ahLst/>
              <a:cxnLst/>
              <a:rect l="0" t="0" r="0" b="0"/>
              <a:pathLst>
                <a:path w="256061" h="332995">
                  <a:moveTo>
                    <a:pt x="161315" y="0"/>
                  </a:moveTo>
                  <a:lnTo>
                    <a:pt x="161315" y="0"/>
                  </a:lnTo>
                  <a:lnTo>
                    <a:pt x="133687" y="1058"/>
                  </a:lnTo>
                  <a:lnTo>
                    <a:pt x="112207" y="8662"/>
                  </a:lnTo>
                  <a:lnTo>
                    <a:pt x="66018" y="42815"/>
                  </a:lnTo>
                  <a:lnTo>
                    <a:pt x="31552" y="86346"/>
                  </a:lnTo>
                  <a:lnTo>
                    <a:pt x="9806" y="140970"/>
                  </a:lnTo>
                  <a:lnTo>
                    <a:pt x="2477" y="173708"/>
                  </a:lnTo>
                  <a:lnTo>
                    <a:pt x="0" y="222696"/>
                  </a:lnTo>
                  <a:lnTo>
                    <a:pt x="5306" y="245026"/>
                  </a:lnTo>
                  <a:lnTo>
                    <a:pt x="26431" y="288384"/>
                  </a:lnTo>
                  <a:lnTo>
                    <a:pt x="55297" y="318726"/>
                  </a:lnTo>
                  <a:lnTo>
                    <a:pt x="62061" y="323609"/>
                  </a:lnTo>
                  <a:lnTo>
                    <a:pt x="80865" y="329034"/>
                  </a:lnTo>
                  <a:lnTo>
                    <a:pt x="139070" y="332994"/>
                  </a:lnTo>
                  <a:lnTo>
                    <a:pt x="177148" y="328243"/>
                  </a:lnTo>
                  <a:lnTo>
                    <a:pt x="202930" y="315039"/>
                  </a:lnTo>
                  <a:lnTo>
                    <a:pt x="230606" y="290556"/>
                  </a:lnTo>
                  <a:lnTo>
                    <a:pt x="243617" y="274127"/>
                  </a:lnTo>
                  <a:lnTo>
                    <a:pt x="250810" y="256242"/>
                  </a:lnTo>
                  <a:lnTo>
                    <a:pt x="256060" y="199944"/>
                  </a:lnTo>
                  <a:lnTo>
                    <a:pt x="251408" y="156853"/>
                  </a:lnTo>
                  <a:lnTo>
                    <a:pt x="226894" y="105362"/>
                  </a:lnTo>
                  <a:lnTo>
                    <a:pt x="202641" y="65890"/>
                  </a:lnTo>
                  <a:lnTo>
                    <a:pt x="17084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4"/>
            <p:cNvSpPr/>
            <p:nvPr>
              <p:custDataLst>
                <p:tags r:id="rId35"/>
              </p:custDataLst>
            </p:nvPr>
          </p:nvSpPr>
          <p:spPr>
            <a:xfrm>
              <a:off x="8748496" y="4326228"/>
              <a:ext cx="298683" cy="338559"/>
            </a:xfrm>
            <a:custGeom>
              <a:avLst/>
              <a:gdLst/>
              <a:ahLst/>
              <a:cxnLst/>
              <a:rect l="0" t="0" r="0" b="0"/>
              <a:pathLst>
                <a:path w="298683" h="338559">
                  <a:moveTo>
                    <a:pt x="185954" y="45747"/>
                  </a:moveTo>
                  <a:lnTo>
                    <a:pt x="185954" y="45747"/>
                  </a:lnTo>
                  <a:lnTo>
                    <a:pt x="185955" y="13949"/>
                  </a:lnTo>
                  <a:lnTo>
                    <a:pt x="183131" y="7626"/>
                  </a:lnTo>
                  <a:lnTo>
                    <a:pt x="180897" y="4458"/>
                  </a:lnTo>
                  <a:lnTo>
                    <a:pt x="177292" y="2346"/>
                  </a:lnTo>
                  <a:lnTo>
                    <a:pt x="167640" y="0"/>
                  </a:lnTo>
                  <a:lnTo>
                    <a:pt x="156295" y="1780"/>
                  </a:lnTo>
                  <a:lnTo>
                    <a:pt x="126709" y="16601"/>
                  </a:lnTo>
                  <a:lnTo>
                    <a:pt x="76527" y="52326"/>
                  </a:lnTo>
                  <a:lnTo>
                    <a:pt x="28678" y="111675"/>
                  </a:lnTo>
                  <a:lnTo>
                    <a:pt x="13647" y="145833"/>
                  </a:lnTo>
                  <a:lnTo>
                    <a:pt x="3299" y="205068"/>
                  </a:lnTo>
                  <a:lnTo>
                    <a:pt x="0" y="226624"/>
                  </a:lnTo>
                  <a:lnTo>
                    <a:pt x="2061" y="250315"/>
                  </a:lnTo>
                  <a:lnTo>
                    <a:pt x="9328" y="269310"/>
                  </a:lnTo>
                  <a:lnTo>
                    <a:pt x="49685" y="318503"/>
                  </a:lnTo>
                  <a:lnTo>
                    <a:pt x="73611" y="332704"/>
                  </a:lnTo>
                  <a:lnTo>
                    <a:pt x="100808" y="338558"/>
                  </a:lnTo>
                  <a:lnTo>
                    <a:pt x="155469" y="330337"/>
                  </a:lnTo>
                  <a:lnTo>
                    <a:pt x="185388" y="318807"/>
                  </a:lnTo>
                  <a:lnTo>
                    <a:pt x="243054" y="280773"/>
                  </a:lnTo>
                  <a:lnTo>
                    <a:pt x="268843" y="251557"/>
                  </a:lnTo>
                  <a:lnTo>
                    <a:pt x="291463" y="208815"/>
                  </a:lnTo>
                  <a:lnTo>
                    <a:pt x="298518" y="168739"/>
                  </a:lnTo>
                  <a:lnTo>
                    <a:pt x="298682" y="135576"/>
                  </a:lnTo>
                  <a:lnTo>
                    <a:pt x="283962" y="85348"/>
                  </a:lnTo>
                  <a:lnTo>
                    <a:pt x="271679" y="647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5"/>
            <p:cNvSpPr/>
            <p:nvPr>
              <p:custDataLst>
                <p:tags r:id="rId36"/>
              </p:custDataLst>
            </p:nvPr>
          </p:nvSpPr>
          <p:spPr>
            <a:xfrm>
              <a:off x="9088744" y="4315507"/>
              <a:ext cx="316384" cy="435004"/>
            </a:xfrm>
            <a:custGeom>
              <a:avLst/>
              <a:gdLst/>
              <a:ahLst/>
              <a:cxnLst/>
              <a:rect l="0" t="0" r="0" b="0"/>
              <a:pathLst>
                <a:path w="316384" h="435004">
                  <a:moveTo>
                    <a:pt x="217181" y="65993"/>
                  </a:moveTo>
                  <a:lnTo>
                    <a:pt x="217181" y="65993"/>
                  </a:lnTo>
                  <a:lnTo>
                    <a:pt x="217181" y="35401"/>
                  </a:lnTo>
                  <a:lnTo>
                    <a:pt x="212124" y="20005"/>
                  </a:lnTo>
                  <a:lnTo>
                    <a:pt x="203922" y="7094"/>
                  </a:lnTo>
                  <a:lnTo>
                    <a:pt x="199875" y="4502"/>
                  </a:lnTo>
                  <a:lnTo>
                    <a:pt x="189735" y="1623"/>
                  </a:lnTo>
                  <a:lnTo>
                    <a:pt x="167069" y="0"/>
                  </a:lnTo>
                  <a:lnTo>
                    <a:pt x="149401" y="5266"/>
                  </a:lnTo>
                  <a:lnTo>
                    <a:pt x="124425" y="20130"/>
                  </a:lnTo>
                  <a:lnTo>
                    <a:pt x="77417" y="59013"/>
                  </a:lnTo>
                  <a:lnTo>
                    <a:pt x="44151" y="108045"/>
                  </a:lnTo>
                  <a:lnTo>
                    <a:pt x="19510" y="152890"/>
                  </a:lnTo>
                  <a:lnTo>
                    <a:pt x="7619" y="183989"/>
                  </a:lnTo>
                  <a:lnTo>
                    <a:pt x="925" y="231248"/>
                  </a:lnTo>
                  <a:lnTo>
                    <a:pt x="0" y="277706"/>
                  </a:lnTo>
                  <a:lnTo>
                    <a:pt x="8633" y="331866"/>
                  </a:lnTo>
                  <a:lnTo>
                    <a:pt x="16544" y="356668"/>
                  </a:lnTo>
                  <a:lnTo>
                    <a:pt x="51373" y="403231"/>
                  </a:lnTo>
                  <a:lnTo>
                    <a:pt x="81035" y="418975"/>
                  </a:lnTo>
                  <a:lnTo>
                    <a:pt x="122437" y="432718"/>
                  </a:lnTo>
                  <a:lnTo>
                    <a:pt x="156889" y="435003"/>
                  </a:lnTo>
                  <a:lnTo>
                    <a:pt x="188733" y="428389"/>
                  </a:lnTo>
                  <a:lnTo>
                    <a:pt x="222393" y="412435"/>
                  </a:lnTo>
                  <a:lnTo>
                    <a:pt x="279356" y="354198"/>
                  </a:lnTo>
                  <a:lnTo>
                    <a:pt x="296516" y="322837"/>
                  </a:lnTo>
                  <a:lnTo>
                    <a:pt x="311796" y="272028"/>
                  </a:lnTo>
                  <a:lnTo>
                    <a:pt x="316383" y="243289"/>
                  </a:lnTo>
                  <a:lnTo>
                    <a:pt x="310703" y="193168"/>
                  </a:lnTo>
                  <a:lnTo>
                    <a:pt x="296329" y="137146"/>
                  </a:lnTo>
                  <a:lnTo>
                    <a:pt x="283811" y="108427"/>
                  </a:lnTo>
                  <a:lnTo>
                    <a:pt x="274331" y="945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6"/>
            <p:cNvSpPr/>
            <p:nvPr>
              <p:custDataLst>
                <p:tags r:id="rId37"/>
              </p:custDataLst>
            </p:nvPr>
          </p:nvSpPr>
          <p:spPr>
            <a:xfrm>
              <a:off x="9591675" y="4524385"/>
              <a:ext cx="219076" cy="9516"/>
            </a:xfrm>
            <a:custGeom>
              <a:avLst/>
              <a:gdLst/>
              <a:ahLst/>
              <a:cxnLst/>
              <a:rect l="0" t="0" r="0" b="0"/>
              <a:pathLst>
                <a:path w="219076" h="9516">
                  <a:moveTo>
                    <a:pt x="0" y="9515"/>
                  </a:moveTo>
                  <a:lnTo>
                    <a:pt x="0" y="9515"/>
                  </a:lnTo>
                  <a:lnTo>
                    <a:pt x="5058" y="4458"/>
                  </a:lnTo>
                  <a:lnTo>
                    <a:pt x="13184" y="1976"/>
                  </a:lnTo>
                  <a:lnTo>
                    <a:pt x="68073" y="68"/>
                  </a:lnTo>
                  <a:lnTo>
                    <a:pt x="119541" y="0"/>
                  </a:lnTo>
                  <a:lnTo>
                    <a:pt x="178424" y="2813"/>
                  </a:lnTo>
                  <a:lnTo>
                    <a:pt x="219075" y="9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7"/>
            <p:cNvSpPr/>
            <p:nvPr>
              <p:custDataLst>
                <p:tags r:id="rId38"/>
              </p:custDataLst>
            </p:nvPr>
          </p:nvSpPr>
          <p:spPr>
            <a:xfrm>
              <a:off x="9944100" y="4219880"/>
              <a:ext cx="329465" cy="427030"/>
            </a:xfrm>
            <a:custGeom>
              <a:avLst/>
              <a:gdLst/>
              <a:ahLst/>
              <a:cxnLst/>
              <a:rect l="0" t="0" r="0" b="0"/>
              <a:pathLst>
                <a:path w="329465" h="427030">
                  <a:moveTo>
                    <a:pt x="0" y="85420"/>
                  </a:moveTo>
                  <a:lnTo>
                    <a:pt x="0" y="85420"/>
                  </a:lnTo>
                  <a:lnTo>
                    <a:pt x="0" y="80363"/>
                  </a:lnTo>
                  <a:lnTo>
                    <a:pt x="11759" y="40296"/>
                  </a:lnTo>
                  <a:lnTo>
                    <a:pt x="27723" y="20532"/>
                  </a:lnTo>
                  <a:lnTo>
                    <a:pt x="45139" y="7515"/>
                  </a:lnTo>
                  <a:lnTo>
                    <a:pt x="68760" y="2012"/>
                  </a:lnTo>
                  <a:lnTo>
                    <a:pt x="117397" y="0"/>
                  </a:lnTo>
                  <a:lnTo>
                    <a:pt x="140019" y="1946"/>
                  </a:lnTo>
                  <a:lnTo>
                    <a:pt x="195180" y="26228"/>
                  </a:lnTo>
                  <a:lnTo>
                    <a:pt x="247012" y="67355"/>
                  </a:lnTo>
                  <a:lnTo>
                    <a:pt x="294132" y="121728"/>
                  </a:lnTo>
                  <a:lnTo>
                    <a:pt x="320175" y="171419"/>
                  </a:lnTo>
                  <a:lnTo>
                    <a:pt x="329464" y="212148"/>
                  </a:lnTo>
                  <a:lnTo>
                    <a:pt x="329394" y="254908"/>
                  </a:lnTo>
                  <a:lnTo>
                    <a:pt x="324198" y="280339"/>
                  </a:lnTo>
                  <a:lnTo>
                    <a:pt x="300792" y="325359"/>
                  </a:lnTo>
                  <a:lnTo>
                    <a:pt x="265909" y="369647"/>
                  </a:lnTo>
                  <a:lnTo>
                    <a:pt x="208609" y="408233"/>
                  </a:lnTo>
                  <a:lnTo>
                    <a:pt x="183731" y="419393"/>
                  </a:lnTo>
                  <a:lnTo>
                    <a:pt x="133267" y="426557"/>
                  </a:lnTo>
                  <a:lnTo>
                    <a:pt x="79560" y="427029"/>
                  </a:lnTo>
                  <a:lnTo>
                    <a:pt x="67815" y="423160"/>
                  </a:lnTo>
                  <a:lnTo>
                    <a:pt x="50197" y="409975"/>
                  </a:lnTo>
                  <a:lnTo>
                    <a:pt x="43478" y="398647"/>
                  </a:lnTo>
                  <a:lnTo>
                    <a:pt x="39163" y="374128"/>
                  </a:lnTo>
                  <a:lnTo>
                    <a:pt x="43472" y="355231"/>
                  </a:lnTo>
                  <a:lnTo>
                    <a:pt x="51452" y="336226"/>
                  </a:lnTo>
                  <a:lnTo>
                    <a:pt x="60262" y="326359"/>
                  </a:lnTo>
                  <a:lnTo>
                    <a:pt x="83165" y="311401"/>
                  </a:lnTo>
                  <a:lnTo>
                    <a:pt x="106838" y="306541"/>
                  </a:lnTo>
                  <a:lnTo>
                    <a:pt x="128906" y="310158"/>
                  </a:lnTo>
                  <a:lnTo>
                    <a:pt x="176364" y="326938"/>
                  </a:lnTo>
                  <a:lnTo>
                    <a:pt x="221107" y="358658"/>
                  </a:lnTo>
                  <a:lnTo>
                    <a:pt x="262531" y="403869"/>
                  </a:lnTo>
                  <a:lnTo>
                    <a:pt x="276225" y="409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8"/>
            <p:cNvSpPr/>
            <p:nvPr>
              <p:custDataLst>
                <p:tags r:id="rId39"/>
              </p:custDataLst>
            </p:nvPr>
          </p:nvSpPr>
          <p:spPr>
            <a:xfrm>
              <a:off x="10317944" y="4253409"/>
              <a:ext cx="253717" cy="354211"/>
            </a:xfrm>
            <a:custGeom>
              <a:avLst/>
              <a:gdLst/>
              <a:ahLst/>
              <a:cxnLst/>
              <a:rect l="0" t="0" r="0" b="0"/>
              <a:pathLst>
                <a:path w="253717" h="354211">
                  <a:moveTo>
                    <a:pt x="197656" y="32841"/>
                  </a:moveTo>
                  <a:lnTo>
                    <a:pt x="197656" y="32841"/>
                  </a:lnTo>
                  <a:lnTo>
                    <a:pt x="192599" y="32841"/>
                  </a:lnTo>
                  <a:lnTo>
                    <a:pt x="191109" y="31783"/>
                  </a:lnTo>
                  <a:lnTo>
                    <a:pt x="190117" y="30019"/>
                  </a:lnTo>
                  <a:lnTo>
                    <a:pt x="189456" y="27785"/>
                  </a:lnTo>
                  <a:lnTo>
                    <a:pt x="183467" y="19584"/>
                  </a:lnTo>
                  <a:lnTo>
                    <a:pt x="152518" y="1042"/>
                  </a:lnTo>
                  <a:lnTo>
                    <a:pt x="146399" y="0"/>
                  </a:lnTo>
                  <a:lnTo>
                    <a:pt x="118542" y="5932"/>
                  </a:lnTo>
                  <a:lnTo>
                    <a:pt x="102170" y="12415"/>
                  </a:lnTo>
                  <a:lnTo>
                    <a:pt x="81051" y="29023"/>
                  </a:lnTo>
                  <a:lnTo>
                    <a:pt x="36670" y="82025"/>
                  </a:lnTo>
                  <a:lnTo>
                    <a:pt x="18120" y="131849"/>
                  </a:lnTo>
                  <a:lnTo>
                    <a:pt x="4266" y="187277"/>
                  </a:lnTo>
                  <a:lnTo>
                    <a:pt x="0" y="237933"/>
                  </a:lnTo>
                  <a:lnTo>
                    <a:pt x="6682" y="270703"/>
                  </a:lnTo>
                  <a:lnTo>
                    <a:pt x="22655" y="304638"/>
                  </a:lnTo>
                  <a:lnTo>
                    <a:pt x="45968" y="327980"/>
                  </a:lnTo>
                  <a:lnTo>
                    <a:pt x="76167" y="345885"/>
                  </a:lnTo>
                  <a:lnTo>
                    <a:pt x="103097" y="353490"/>
                  </a:lnTo>
                  <a:lnTo>
                    <a:pt x="121764" y="354210"/>
                  </a:lnTo>
                  <a:lnTo>
                    <a:pt x="150122" y="347607"/>
                  </a:lnTo>
                  <a:lnTo>
                    <a:pt x="185327" y="326949"/>
                  </a:lnTo>
                  <a:lnTo>
                    <a:pt x="199585" y="312780"/>
                  </a:lnTo>
                  <a:lnTo>
                    <a:pt x="232417" y="257083"/>
                  </a:lnTo>
                  <a:lnTo>
                    <a:pt x="249287" y="206174"/>
                  </a:lnTo>
                  <a:lnTo>
                    <a:pt x="253716" y="149081"/>
                  </a:lnTo>
                  <a:lnTo>
                    <a:pt x="251660" y="112438"/>
                  </a:lnTo>
                  <a:lnTo>
                    <a:pt x="241527" y="81473"/>
                  </a:lnTo>
                  <a:lnTo>
                    <a:pt x="230914" y="6398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93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9"/>
            <p:cNvSpPr/>
            <p:nvPr>
              <p:custDataLst>
                <p:tags r:id="rId40"/>
              </p:custDataLst>
            </p:nvPr>
          </p:nvSpPr>
          <p:spPr>
            <a:xfrm>
              <a:off x="10629900" y="4314825"/>
              <a:ext cx="247651" cy="314326"/>
            </a:xfrm>
            <a:custGeom>
              <a:avLst/>
              <a:gdLst/>
              <a:ahLst/>
              <a:cxnLst/>
              <a:rect l="0" t="0" r="0" b="0"/>
              <a:pathLst>
                <a:path w="247651" h="314326">
                  <a:moveTo>
                    <a:pt x="247650" y="0"/>
                  </a:moveTo>
                  <a:lnTo>
                    <a:pt x="247650" y="0"/>
                  </a:lnTo>
                  <a:lnTo>
                    <a:pt x="242594" y="0"/>
                  </a:lnTo>
                  <a:lnTo>
                    <a:pt x="241104" y="1059"/>
                  </a:lnTo>
                  <a:lnTo>
                    <a:pt x="240111" y="2823"/>
                  </a:lnTo>
                  <a:lnTo>
                    <a:pt x="239450" y="5057"/>
                  </a:lnTo>
                  <a:lnTo>
                    <a:pt x="199131" y="60242"/>
                  </a:lnTo>
                  <a:lnTo>
                    <a:pt x="161846" y="114572"/>
                  </a:lnTo>
                  <a:lnTo>
                    <a:pt x="122560" y="169566"/>
                  </a:lnTo>
                  <a:lnTo>
                    <a:pt x="81090" y="226888"/>
                  </a:lnTo>
                  <a:lnTo>
                    <a:pt x="26384" y="279987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0"/>
            <p:cNvSpPr/>
            <p:nvPr>
              <p:custDataLst>
                <p:tags r:id="rId41"/>
              </p:custDataLst>
            </p:nvPr>
          </p:nvSpPr>
          <p:spPr>
            <a:xfrm>
              <a:off x="10648950" y="4333875"/>
              <a:ext cx="190501" cy="257176"/>
            </a:xfrm>
            <a:custGeom>
              <a:avLst/>
              <a:gdLst/>
              <a:ahLst/>
              <a:cxnLst/>
              <a:rect l="0" t="0" r="0" b="0"/>
              <a:pathLst>
                <a:path w="190501" h="257176">
                  <a:moveTo>
                    <a:pt x="0" y="0"/>
                  </a:moveTo>
                  <a:lnTo>
                    <a:pt x="0" y="0"/>
                  </a:lnTo>
                  <a:lnTo>
                    <a:pt x="1" y="13258"/>
                  </a:lnTo>
                  <a:lnTo>
                    <a:pt x="19298" y="67781"/>
                  </a:lnTo>
                  <a:lnTo>
                    <a:pt x="36856" y="104994"/>
                  </a:lnTo>
                  <a:lnTo>
                    <a:pt x="86453" y="161944"/>
                  </a:lnTo>
                  <a:lnTo>
                    <a:pt x="142939" y="214021"/>
                  </a:lnTo>
                  <a:lnTo>
                    <a:pt x="190500" y="257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1"/>
            <p:cNvSpPr/>
            <p:nvPr>
              <p:custDataLst>
                <p:tags r:id="rId42"/>
              </p:custDataLst>
            </p:nvPr>
          </p:nvSpPr>
          <p:spPr>
            <a:xfrm>
              <a:off x="10896600" y="3962400"/>
              <a:ext cx="270529" cy="866776"/>
            </a:xfrm>
            <a:custGeom>
              <a:avLst/>
              <a:gdLst/>
              <a:ahLst/>
              <a:cxnLst/>
              <a:rect l="0" t="0" r="0" b="0"/>
              <a:pathLst>
                <a:path w="270529" h="866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3" y="7539"/>
                  </a:lnTo>
                  <a:lnTo>
                    <a:pt x="5057" y="8201"/>
                  </a:lnTo>
                  <a:lnTo>
                    <a:pt x="59245" y="51127"/>
                  </a:lnTo>
                  <a:lnTo>
                    <a:pt x="114484" y="101938"/>
                  </a:lnTo>
                  <a:lnTo>
                    <a:pt x="152437" y="150978"/>
                  </a:lnTo>
                  <a:lnTo>
                    <a:pt x="180987" y="195135"/>
                  </a:lnTo>
                  <a:lnTo>
                    <a:pt x="208493" y="242791"/>
                  </a:lnTo>
                  <a:lnTo>
                    <a:pt x="230521" y="295599"/>
                  </a:lnTo>
                  <a:lnTo>
                    <a:pt x="249394" y="345231"/>
                  </a:lnTo>
                  <a:lnTo>
                    <a:pt x="262160" y="394508"/>
                  </a:lnTo>
                  <a:lnTo>
                    <a:pt x="270528" y="447797"/>
                  </a:lnTo>
                  <a:lnTo>
                    <a:pt x="268305" y="497570"/>
                  </a:lnTo>
                  <a:lnTo>
                    <a:pt x="266117" y="545832"/>
                  </a:lnTo>
                  <a:lnTo>
                    <a:pt x="259237" y="593646"/>
                  </a:lnTo>
                  <a:lnTo>
                    <a:pt x="249437" y="640269"/>
                  </a:lnTo>
                  <a:lnTo>
                    <a:pt x="224877" y="694484"/>
                  </a:lnTo>
                  <a:lnTo>
                    <a:pt x="180484" y="752169"/>
                  </a:lnTo>
                  <a:lnTo>
                    <a:pt x="123782" y="811602"/>
                  </a:lnTo>
                  <a:lnTo>
                    <a:pt x="85718" y="842471"/>
                  </a:lnTo>
                  <a:lnTo>
                    <a:pt x="38100" y="866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182"/>
          <p:cNvSpPr/>
          <p:nvPr>
            <p:custDataLst>
              <p:tags r:id="rId5"/>
            </p:custDataLst>
          </p:nvPr>
        </p:nvSpPr>
        <p:spPr>
          <a:xfrm>
            <a:off x="9696450" y="4457700"/>
            <a:ext cx="28576" cy="257176"/>
          </a:xfrm>
          <a:custGeom>
            <a:avLst/>
            <a:gdLst/>
            <a:ahLst/>
            <a:cxnLst/>
            <a:rect l="0" t="0" r="0" b="0"/>
            <a:pathLst>
              <a:path w="28576" h="257176">
                <a:moveTo>
                  <a:pt x="0" y="0"/>
                </a:moveTo>
                <a:lnTo>
                  <a:pt x="0" y="0"/>
                </a:lnTo>
                <a:lnTo>
                  <a:pt x="0" y="58809"/>
                </a:lnTo>
                <a:lnTo>
                  <a:pt x="1" y="110050"/>
                </a:lnTo>
                <a:lnTo>
                  <a:pt x="2823" y="161366"/>
                </a:lnTo>
                <a:lnTo>
                  <a:pt x="14189" y="220366"/>
                </a:lnTo>
                <a:lnTo>
                  <a:pt x="19148" y="242222"/>
                </a:lnTo>
                <a:lnTo>
                  <a:pt x="28575" y="25717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28"/>
          <p:cNvGrpSpPr/>
          <p:nvPr/>
        </p:nvGrpSpPr>
        <p:grpSpPr>
          <a:xfrm>
            <a:off x="7229881" y="3707279"/>
            <a:ext cx="2533245" cy="750422"/>
            <a:chOff x="7229881" y="3707279"/>
            <a:chExt cx="2533245" cy="750422"/>
          </a:xfrm>
        </p:grpSpPr>
        <p:sp>
          <p:nvSpPr>
            <p:cNvPr id="52" name="SMARTInkShape-183"/>
            <p:cNvSpPr/>
            <p:nvPr>
              <p:custDataLst>
                <p:tags r:id="rId30"/>
              </p:custDataLst>
            </p:nvPr>
          </p:nvSpPr>
          <p:spPr>
            <a:xfrm>
              <a:off x="7267585" y="4038977"/>
              <a:ext cx="1009639" cy="418724"/>
            </a:xfrm>
            <a:custGeom>
              <a:avLst/>
              <a:gdLst/>
              <a:ahLst/>
              <a:cxnLst/>
              <a:rect l="0" t="0" r="0" b="0"/>
              <a:pathLst>
                <a:path w="1009639" h="418724">
                  <a:moveTo>
                    <a:pt x="9515" y="418723"/>
                  </a:moveTo>
                  <a:lnTo>
                    <a:pt x="9515" y="418723"/>
                  </a:lnTo>
                  <a:lnTo>
                    <a:pt x="9516" y="413667"/>
                  </a:lnTo>
                  <a:lnTo>
                    <a:pt x="8458" y="412177"/>
                  </a:lnTo>
                  <a:lnTo>
                    <a:pt x="6693" y="411184"/>
                  </a:lnTo>
                  <a:lnTo>
                    <a:pt x="4459" y="410522"/>
                  </a:lnTo>
                  <a:lnTo>
                    <a:pt x="2969" y="409022"/>
                  </a:lnTo>
                  <a:lnTo>
                    <a:pt x="1315" y="404534"/>
                  </a:lnTo>
                  <a:lnTo>
                    <a:pt x="0" y="354654"/>
                  </a:lnTo>
                  <a:lnTo>
                    <a:pt x="7597" y="329711"/>
                  </a:lnTo>
                  <a:lnTo>
                    <a:pt x="36845" y="273962"/>
                  </a:lnTo>
                  <a:lnTo>
                    <a:pt x="61755" y="244980"/>
                  </a:lnTo>
                  <a:lnTo>
                    <a:pt x="116546" y="196877"/>
                  </a:lnTo>
                  <a:lnTo>
                    <a:pt x="146355" y="173074"/>
                  </a:lnTo>
                  <a:lnTo>
                    <a:pt x="201337" y="133040"/>
                  </a:lnTo>
                  <a:lnTo>
                    <a:pt x="255859" y="105039"/>
                  </a:lnTo>
                  <a:lnTo>
                    <a:pt x="312764" y="79124"/>
                  </a:lnTo>
                  <a:lnTo>
                    <a:pt x="359247" y="54929"/>
                  </a:lnTo>
                  <a:lnTo>
                    <a:pt x="406533" y="37765"/>
                  </a:lnTo>
                  <a:lnTo>
                    <a:pt x="454057" y="25977"/>
                  </a:lnTo>
                  <a:lnTo>
                    <a:pt x="501653" y="15781"/>
                  </a:lnTo>
                  <a:lnTo>
                    <a:pt x="549269" y="6057"/>
                  </a:lnTo>
                  <a:lnTo>
                    <a:pt x="596892" y="1529"/>
                  </a:lnTo>
                  <a:lnTo>
                    <a:pt x="652787" y="0"/>
                  </a:lnTo>
                  <a:lnTo>
                    <a:pt x="704593" y="2519"/>
                  </a:lnTo>
                  <a:lnTo>
                    <a:pt x="755591" y="12895"/>
                  </a:lnTo>
                  <a:lnTo>
                    <a:pt x="808772" y="28274"/>
                  </a:lnTo>
                  <a:lnTo>
                    <a:pt x="842492" y="40913"/>
                  </a:lnTo>
                  <a:lnTo>
                    <a:pt x="901637" y="83663"/>
                  </a:lnTo>
                  <a:lnTo>
                    <a:pt x="919477" y="101321"/>
                  </a:lnTo>
                  <a:lnTo>
                    <a:pt x="952048" y="142045"/>
                  </a:lnTo>
                  <a:lnTo>
                    <a:pt x="960652" y="142458"/>
                  </a:lnTo>
                  <a:lnTo>
                    <a:pt x="961107" y="141413"/>
                  </a:lnTo>
                  <a:lnTo>
                    <a:pt x="963050" y="125630"/>
                  </a:lnTo>
                  <a:lnTo>
                    <a:pt x="968554" y="116804"/>
                  </a:lnTo>
                  <a:lnTo>
                    <a:pt x="970656" y="106428"/>
                  </a:lnTo>
                  <a:lnTo>
                    <a:pt x="972336" y="91476"/>
                  </a:lnTo>
                  <a:lnTo>
                    <a:pt x="988864" y="55037"/>
                  </a:lnTo>
                  <a:lnTo>
                    <a:pt x="991307" y="41182"/>
                  </a:lnTo>
                  <a:lnTo>
                    <a:pt x="998747" y="30117"/>
                  </a:lnTo>
                  <a:lnTo>
                    <a:pt x="999845" y="23089"/>
                  </a:lnTo>
                  <a:lnTo>
                    <a:pt x="1001172" y="63154"/>
                  </a:lnTo>
                  <a:lnTo>
                    <a:pt x="1007655" y="75829"/>
                  </a:lnTo>
                  <a:lnTo>
                    <a:pt x="1009638" y="130699"/>
                  </a:lnTo>
                  <a:lnTo>
                    <a:pt x="1002035" y="140128"/>
                  </a:lnTo>
                  <a:lnTo>
                    <a:pt x="990740" y="151867"/>
                  </a:lnTo>
                  <a:lnTo>
                    <a:pt x="985578" y="151977"/>
                  </a:lnTo>
                  <a:lnTo>
                    <a:pt x="984073" y="150934"/>
                  </a:lnTo>
                  <a:lnTo>
                    <a:pt x="983071" y="149181"/>
                  </a:lnTo>
                  <a:lnTo>
                    <a:pt x="981329" y="142320"/>
                  </a:lnTo>
                  <a:lnTo>
                    <a:pt x="981101" y="134413"/>
                  </a:lnTo>
                  <a:lnTo>
                    <a:pt x="980031" y="133933"/>
                  </a:lnTo>
                  <a:lnTo>
                    <a:pt x="945141" y="132984"/>
                  </a:lnTo>
                  <a:lnTo>
                    <a:pt x="935819" y="135800"/>
                  </a:lnTo>
                  <a:lnTo>
                    <a:pt x="928147" y="139521"/>
                  </a:lnTo>
                  <a:lnTo>
                    <a:pt x="914390" y="1424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4"/>
            <p:cNvSpPr/>
            <p:nvPr>
              <p:custDataLst>
                <p:tags r:id="rId31"/>
              </p:custDataLst>
            </p:nvPr>
          </p:nvSpPr>
          <p:spPr>
            <a:xfrm>
              <a:off x="7229881" y="3707279"/>
              <a:ext cx="2533245" cy="655172"/>
            </a:xfrm>
            <a:custGeom>
              <a:avLst/>
              <a:gdLst/>
              <a:ahLst/>
              <a:cxnLst/>
              <a:rect l="0" t="0" r="0" b="0"/>
              <a:pathLst>
                <a:path w="2533245" h="655172">
                  <a:moveTo>
                    <a:pt x="37694" y="655171"/>
                  </a:moveTo>
                  <a:lnTo>
                    <a:pt x="37694" y="655171"/>
                  </a:lnTo>
                  <a:lnTo>
                    <a:pt x="29493" y="655171"/>
                  </a:lnTo>
                  <a:lnTo>
                    <a:pt x="20826" y="648625"/>
                  </a:lnTo>
                  <a:lnTo>
                    <a:pt x="15026" y="646970"/>
                  </a:lnTo>
                  <a:lnTo>
                    <a:pt x="13058" y="645470"/>
                  </a:lnTo>
                  <a:lnTo>
                    <a:pt x="10869" y="640982"/>
                  </a:lnTo>
                  <a:lnTo>
                    <a:pt x="9638" y="632505"/>
                  </a:lnTo>
                  <a:lnTo>
                    <a:pt x="8407" y="630535"/>
                  </a:lnTo>
                  <a:lnTo>
                    <a:pt x="6528" y="629222"/>
                  </a:lnTo>
                  <a:lnTo>
                    <a:pt x="4217" y="628346"/>
                  </a:lnTo>
                  <a:lnTo>
                    <a:pt x="2677" y="626705"/>
                  </a:lnTo>
                  <a:lnTo>
                    <a:pt x="963" y="622059"/>
                  </a:lnTo>
                  <a:lnTo>
                    <a:pt x="0" y="613493"/>
                  </a:lnTo>
                  <a:lnTo>
                    <a:pt x="4770" y="599195"/>
                  </a:lnTo>
                  <a:lnTo>
                    <a:pt x="35612" y="545867"/>
                  </a:lnTo>
                  <a:lnTo>
                    <a:pt x="82311" y="487277"/>
                  </a:lnTo>
                  <a:lnTo>
                    <a:pt x="134208" y="432767"/>
                  </a:lnTo>
                  <a:lnTo>
                    <a:pt x="191264" y="378654"/>
                  </a:lnTo>
                  <a:lnTo>
                    <a:pt x="238579" y="343611"/>
                  </a:lnTo>
                  <a:lnTo>
                    <a:pt x="288690" y="310936"/>
                  </a:lnTo>
                  <a:lnTo>
                    <a:pt x="345899" y="274966"/>
                  </a:lnTo>
                  <a:lnTo>
                    <a:pt x="399063" y="243558"/>
                  </a:lnTo>
                  <a:lnTo>
                    <a:pt x="455386" y="207094"/>
                  </a:lnTo>
                  <a:lnTo>
                    <a:pt x="501768" y="183858"/>
                  </a:lnTo>
                  <a:lnTo>
                    <a:pt x="549025" y="163568"/>
                  </a:lnTo>
                  <a:lnTo>
                    <a:pt x="601596" y="144151"/>
                  </a:lnTo>
                  <a:lnTo>
                    <a:pt x="657390" y="124991"/>
                  </a:lnTo>
                  <a:lnTo>
                    <a:pt x="714139" y="100853"/>
                  </a:lnTo>
                  <a:lnTo>
                    <a:pt x="771169" y="83705"/>
                  </a:lnTo>
                  <a:lnTo>
                    <a:pt x="828284" y="66865"/>
                  </a:lnTo>
                  <a:lnTo>
                    <a:pt x="869198" y="54682"/>
                  </a:lnTo>
                  <a:lnTo>
                    <a:pt x="912076" y="43270"/>
                  </a:lnTo>
                  <a:lnTo>
                    <a:pt x="955828" y="34671"/>
                  </a:lnTo>
                  <a:lnTo>
                    <a:pt x="999969" y="27321"/>
                  </a:lnTo>
                  <a:lnTo>
                    <a:pt x="1044280" y="20527"/>
                  </a:lnTo>
                  <a:lnTo>
                    <a:pt x="1088668" y="13979"/>
                  </a:lnTo>
                  <a:lnTo>
                    <a:pt x="1133091" y="10363"/>
                  </a:lnTo>
                  <a:lnTo>
                    <a:pt x="1178588" y="7699"/>
                  </a:lnTo>
                  <a:lnTo>
                    <a:pt x="1227031" y="2986"/>
                  </a:lnTo>
                  <a:lnTo>
                    <a:pt x="1273961" y="186"/>
                  </a:lnTo>
                  <a:lnTo>
                    <a:pt x="1320571" y="0"/>
                  </a:lnTo>
                  <a:lnTo>
                    <a:pt x="1369510" y="3446"/>
                  </a:lnTo>
                  <a:lnTo>
                    <a:pt x="1416660" y="5682"/>
                  </a:lnTo>
                  <a:lnTo>
                    <a:pt x="1462309" y="7734"/>
                  </a:lnTo>
                  <a:lnTo>
                    <a:pt x="1507293" y="12174"/>
                  </a:lnTo>
                  <a:lnTo>
                    <a:pt x="1551981" y="17676"/>
                  </a:lnTo>
                  <a:lnTo>
                    <a:pt x="1596535" y="23648"/>
                  </a:lnTo>
                  <a:lnTo>
                    <a:pt x="1641033" y="29830"/>
                  </a:lnTo>
                  <a:lnTo>
                    <a:pt x="1685503" y="38928"/>
                  </a:lnTo>
                  <a:lnTo>
                    <a:pt x="1729961" y="50027"/>
                  </a:lnTo>
                  <a:lnTo>
                    <a:pt x="1774416" y="62016"/>
                  </a:lnTo>
                  <a:lnTo>
                    <a:pt x="1816046" y="74399"/>
                  </a:lnTo>
                  <a:lnTo>
                    <a:pt x="1875183" y="93271"/>
                  </a:lnTo>
                  <a:lnTo>
                    <a:pt x="1930097" y="112269"/>
                  </a:lnTo>
                  <a:lnTo>
                    <a:pt x="1979885" y="134125"/>
                  </a:lnTo>
                  <a:lnTo>
                    <a:pt x="2028149" y="157887"/>
                  </a:lnTo>
                  <a:lnTo>
                    <a:pt x="2086809" y="189935"/>
                  </a:lnTo>
                  <a:lnTo>
                    <a:pt x="2139162" y="225781"/>
                  </a:lnTo>
                  <a:lnTo>
                    <a:pt x="2190269" y="257165"/>
                  </a:lnTo>
                  <a:lnTo>
                    <a:pt x="2246231" y="301957"/>
                  </a:lnTo>
                  <a:lnTo>
                    <a:pt x="2303734" y="350139"/>
                  </a:lnTo>
                  <a:lnTo>
                    <a:pt x="2361770" y="404693"/>
                  </a:lnTo>
                  <a:lnTo>
                    <a:pt x="2373425" y="413673"/>
                  </a:lnTo>
                  <a:lnTo>
                    <a:pt x="2422105" y="467808"/>
                  </a:lnTo>
                  <a:lnTo>
                    <a:pt x="2428462" y="471357"/>
                  </a:lnTo>
                  <a:lnTo>
                    <a:pt x="2436111" y="473636"/>
                  </a:lnTo>
                  <a:lnTo>
                    <a:pt x="2447507" y="483710"/>
                  </a:lnTo>
                  <a:lnTo>
                    <a:pt x="2461985" y="469256"/>
                  </a:lnTo>
                  <a:lnTo>
                    <a:pt x="2464532" y="463886"/>
                  </a:lnTo>
                  <a:lnTo>
                    <a:pt x="2465212" y="460973"/>
                  </a:lnTo>
                  <a:lnTo>
                    <a:pt x="2471224" y="451816"/>
                  </a:lnTo>
                  <a:lnTo>
                    <a:pt x="2481678" y="439241"/>
                  </a:lnTo>
                  <a:lnTo>
                    <a:pt x="2483868" y="432908"/>
                  </a:lnTo>
                  <a:lnTo>
                    <a:pt x="2485510" y="430795"/>
                  </a:lnTo>
                  <a:lnTo>
                    <a:pt x="2498723" y="422070"/>
                  </a:lnTo>
                  <a:lnTo>
                    <a:pt x="2502027" y="416457"/>
                  </a:lnTo>
                  <a:lnTo>
                    <a:pt x="2504553" y="410434"/>
                  </a:lnTo>
                  <a:lnTo>
                    <a:pt x="2521077" y="388456"/>
                  </a:lnTo>
                  <a:lnTo>
                    <a:pt x="2523603" y="382114"/>
                  </a:lnTo>
                  <a:lnTo>
                    <a:pt x="2531766" y="371302"/>
                  </a:lnTo>
                  <a:lnTo>
                    <a:pt x="2533207" y="360338"/>
                  </a:lnTo>
                  <a:lnTo>
                    <a:pt x="2533244" y="417061"/>
                  </a:lnTo>
                  <a:lnTo>
                    <a:pt x="2533244" y="439272"/>
                  </a:lnTo>
                  <a:lnTo>
                    <a:pt x="2530422" y="445621"/>
                  </a:lnTo>
                  <a:lnTo>
                    <a:pt x="2526699" y="451972"/>
                  </a:lnTo>
                  <a:lnTo>
                    <a:pt x="2525044" y="458321"/>
                  </a:lnTo>
                  <a:lnTo>
                    <a:pt x="2523544" y="460438"/>
                  </a:lnTo>
                  <a:lnTo>
                    <a:pt x="2521487" y="461849"/>
                  </a:lnTo>
                  <a:lnTo>
                    <a:pt x="2515635" y="464113"/>
                  </a:lnTo>
                  <a:lnTo>
                    <a:pt x="2506874" y="471107"/>
                  </a:lnTo>
                  <a:lnTo>
                    <a:pt x="2496897" y="473789"/>
                  </a:lnTo>
                  <a:lnTo>
                    <a:pt x="2487097" y="474160"/>
                  </a:lnTo>
                  <a:lnTo>
                    <a:pt x="2478309" y="467643"/>
                  </a:lnTo>
                  <a:lnTo>
                    <a:pt x="2469460" y="465552"/>
                  </a:lnTo>
                  <a:lnTo>
                    <a:pt x="2411404" y="464672"/>
                  </a:lnTo>
                  <a:lnTo>
                    <a:pt x="2379110" y="464671"/>
                  </a:lnTo>
                  <a:lnTo>
                    <a:pt x="2371960" y="467493"/>
                  </a:lnTo>
                  <a:lnTo>
                    <a:pt x="2365253" y="471217"/>
                  </a:lnTo>
                  <a:lnTo>
                    <a:pt x="2352274" y="474196"/>
                  </a:lnTo>
                  <a:lnTo>
                    <a:pt x="2352271" y="474196"/>
                  </a:lnTo>
                  <a:lnTo>
                    <a:pt x="2352269" y="4741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29"/>
          <p:cNvGrpSpPr/>
          <p:nvPr/>
        </p:nvGrpSpPr>
        <p:grpSpPr>
          <a:xfrm>
            <a:off x="2095500" y="5372100"/>
            <a:ext cx="1752601" cy="800101"/>
            <a:chOff x="2095500" y="5372100"/>
            <a:chExt cx="1752601" cy="800101"/>
          </a:xfrm>
        </p:grpSpPr>
        <p:sp>
          <p:nvSpPr>
            <p:cNvPr id="55" name="SMARTInkShape-185"/>
            <p:cNvSpPr/>
            <p:nvPr>
              <p:custDataLst>
                <p:tags r:id="rId22"/>
              </p:custDataLst>
            </p:nvPr>
          </p:nvSpPr>
          <p:spPr>
            <a:xfrm>
              <a:off x="2247984" y="5619750"/>
              <a:ext cx="28492" cy="552451"/>
            </a:xfrm>
            <a:custGeom>
              <a:avLst/>
              <a:gdLst/>
              <a:ahLst/>
              <a:cxnLst/>
              <a:rect l="0" t="0" r="0" b="0"/>
              <a:pathLst>
                <a:path w="28492" h="552451">
                  <a:moveTo>
                    <a:pt x="18966" y="0"/>
                  </a:moveTo>
                  <a:lnTo>
                    <a:pt x="18966" y="0"/>
                  </a:lnTo>
                  <a:lnTo>
                    <a:pt x="13910" y="0"/>
                  </a:lnTo>
                  <a:lnTo>
                    <a:pt x="12420" y="1058"/>
                  </a:lnTo>
                  <a:lnTo>
                    <a:pt x="11427" y="2823"/>
                  </a:lnTo>
                  <a:lnTo>
                    <a:pt x="876" y="42815"/>
                  </a:lnTo>
                  <a:lnTo>
                    <a:pt x="0" y="96722"/>
                  </a:lnTo>
                  <a:lnTo>
                    <a:pt x="4984" y="156187"/>
                  </a:lnTo>
                  <a:lnTo>
                    <a:pt x="8561" y="207554"/>
                  </a:lnTo>
                  <a:lnTo>
                    <a:pt x="10238" y="252116"/>
                  </a:lnTo>
                  <a:lnTo>
                    <a:pt x="15910" y="298832"/>
                  </a:lnTo>
                  <a:lnTo>
                    <a:pt x="18060" y="345130"/>
                  </a:lnTo>
                  <a:lnTo>
                    <a:pt x="18787" y="402058"/>
                  </a:lnTo>
                  <a:lnTo>
                    <a:pt x="18931" y="458890"/>
                  </a:lnTo>
                  <a:lnTo>
                    <a:pt x="21783" y="510496"/>
                  </a:lnTo>
                  <a:lnTo>
                    <a:pt x="28491" y="55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6"/>
            <p:cNvSpPr/>
            <p:nvPr>
              <p:custDataLst>
                <p:tags r:id="rId23"/>
              </p:custDataLst>
            </p:nvPr>
          </p:nvSpPr>
          <p:spPr>
            <a:xfrm>
              <a:off x="2095500" y="5506280"/>
              <a:ext cx="412868" cy="313441"/>
            </a:xfrm>
            <a:custGeom>
              <a:avLst/>
              <a:gdLst/>
              <a:ahLst/>
              <a:cxnLst/>
              <a:rect l="0" t="0" r="0" b="0"/>
              <a:pathLst>
                <a:path w="412868" h="313441">
                  <a:moveTo>
                    <a:pt x="0" y="37270"/>
                  </a:moveTo>
                  <a:lnTo>
                    <a:pt x="0" y="37270"/>
                  </a:lnTo>
                  <a:lnTo>
                    <a:pt x="0" y="32214"/>
                  </a:lnTo>
                  <a:lnTo>
                    <a:pt x="5644" y="26908"/>
                  </a:lnTo>
                  <a:lnTo>
                    <a:pt x="52981" y="5471"/>
                  </a:lnTo>
                  <a:lnTo>
                    <a:pt x="109139" y="0"/>
                  </a:lnTo>
                  <a:lnTo>
                    <a:pt x="153693" y="2238"/>
                  </a:lnTo>
                  <a:lnTo>
                    <a:pt x="211099" y="17532"/>
                  </a:lnTo>
                  <a:lnTo>
                    <a:pt x="255400" y="34833"/>
                  </a:lnTo>
                  <a:lnTo>
                    <a:pt x="302040" y="58420"/>
                  </a:lnTo>
                  <a:lnTo>
                    <a:pt x="356544" y="94835"/>
                  </a:lnTo>
                  <a:lnTo>
                    <a:pt x="386807" y="123118"/>
                  </a:lnTo>
                  <a:lnTo>
                    <a:pt x="411424" y="170636"/>
                  </a:lnTo>
                  <a:lnTo>
                    <a:pt x="412867" y="186855"/>
                  </a:lnTo>
                  <a:lnTo>
                    <a:pt x="408921" y="202178"/>
                  </a:lnTo>
                  <a:lnTo>
                    <a:pt x="389141" y="235062"/>
                  </a:lnTo>
                  <a:lnTo>
                    <a:pt x="375093" y="249003"/>
                  </a:lnTo>
                  <a:lnTo>
                    <a:pt x="328759" y="275200"/>
                  </a:lnTo>
                  <a:lnTo>
                    <a:pt x="274020" y="295699"/>
                  </a:lnTo>
                  <a:lnTo>
                    <a:pt x="222442" y="308882"/>
                  </a:lnTo>
                  <a:lnTo>
                    <a:pt x="163832" y="312887"/>
                  </a:lnTo>
                  <a:lnTo>
                    <a:pt x="118200" y="313440"/>
                  </a:lnTo>
                  <a:lnTo>
                    <a:pt x="113725" y="312401"/>
                  </a:lnTo>
                  <a:lnTo>
                    <a:pt x="110742" y="310649"/>
                  </a:lnTo>
                  <a:lnTo>
                    <a:pt x="104775" y="3039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7"/>
            <p:cNvSpPr/>
            <p:nvPr>
              <p:custDataLst>
                <p:tags r:id="rId24"/>
              </p:custDataLst>
            </p:nvPr>
          </p:nvSpPr>
          <p:spPr>
            <a:xfrm>
              <a:off x="2592548" y="5553075"/>
              <a:ext cx="198278" cy="581026"/>
            </a:xfrm>
            <a:custGeom>
              <a:avLst/>
              <a:gdLst/>
              <a:ahLst/>
              <a:cxnLst/>
              <a:rect l="0" t="0" r="0" b="0"/>
              <a:pathLst>
                <a:path w="198278" h="581026">
                  <a:moveTo>
                    <a:pt x="198277" y="0"/>
                  </a:moveTo>
                  <a:lnTo>
                    <a:pt x="198277" y="0"/>
                  </a:lnTo>
                  <a:lnTo>
                    <a:pt x="193220" y="5057"/>
                  </a:lnTo>
                  <a:lnTo>
                    <a:pt x="187916" y="7540"/>
                  </a:lnTo>
                  <a:lnTo>
                    <a:pt x="185019" y="8201"/>
                  </a:lnTo>
                  <a:lnTo>
                    <a:pt x="178979" y="14581"/>
                  </a:lnTo>
                  <a:lnTo>
                    <a:pt x="129967" y="69185"/>
                  </a:lnTo>
                  <a:lnTo>
                    <a:pt x="88818" y="127749"/>
                  </a:lnTo>
                  <a:lnTo>
                    <a:pt x="61023" y="185553"/>
                  </a:lnTo>
                  <a:lnTo>
                    <a:pt x="37312" y="232190"/>
                  </a:lnTo>
                  <a:lnTo>
                    <a:pt x="21584" y="279523"/>
                  </a:lnTo>
                  <a:lnTo>
                    <a:pt x="6106" y="327062"/>
                  </a:lnTo>
                  <a:lnTo>
                    <a:pt x="579" y="374661"/>
                  </a:lnTo>
                  <a:lnTo>
                    <a:pt x="0" y="421220"/>
                  </a:lnTo>
                  <a:lnTo>
                    <a:pt x="11572" y="475415"/>
                  </a:lnTo>
                  <a:lnTo>
                    <a:pt x="33927" y="521829"/>
                  </a:lnTo>
                  <a:lnTo>
                    <a:pt x="57506" y="546787"/>
                  </a:lnTo>
                  <a:lnTo>
                    <a:pt x="110843" y="570335"/>
                  </a:lnTo>
                  <a:lnTo>
                    <a:pt x="160177" y="581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8"/>
            <p:cNvSpPr/>
            <p:nvPr>
              <p:custDataLst>
                <p:tags r:id="rId25"/>
              </p:custDataLst>
            </p:nvPr>
          </p:nvSpPr>
          <p:spPr>
            <a:xfrm>
              <a:off x="2819400" y="5753100"/>
              <a:ext cx="190501" cy="352426"/>
            </a:xfrm>
            <a:custGeom>
              <a:avLst/>
              <a:gdLst/>
              <a:ahLst/>
              <a:cxnLst/>
              <a:rect l="0" t="0" r="0" b="0"/>
              <a:pathLst>
                <a:path w="190501" h="352426">
                  <a:moveTo>
                    <a:pt x="190500" y="0"/>
                  </a:moveTo>
                  <a:lnTo>
                    <a:pt x="190500" y="0"/>
                  </a:lnTo>
                  <a:lnTo>
                    <a:pt x="185444" y="5057"/>
                  </a:lnTo>
                  <a:lnTo>
                    <a:pt x="182961" y="10361"/>
                  </a:lnTo>
                  <a:lnTo>
                    <a:pt x="182299" y="13257"/>
                  </a:lnTo>
                  <a:lnTo>
                    <a:pt x="174690" y="27627"/>
                  </a:lnTo>
                  <a:lnTo>
                    <a:pt x="166821" y="67805"/>
                  </a:lnTo>
                  <a:lnTo>
                    <a:pt x="144670" y="117272"/>
                  </a:lnTo>
                  <a:lnTo>
                    <a:pt x="125473" y="165687"/>
                  </a:lnTo>
                  <a:lnTo>
                    <a:pt x="94752" y="214958"/>
                  </a:lnTo>
                  <a:lnTo>
                    <a:pt x="60677" y="266158"/>
                  </a:lnTo>
                  <a:lnTo>
                    <a:pt x="22441" y="324681"/>
                  </a:lnTo>
                  <a:lnTo>
                    <a:pt x="5060" y="341810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9"/>
            <p:cNvSpPr/>
            <p:nvPr>
              <p:custDataLst>
                <p:tags r:id="rId26"/>
              </p:custDataLst>
            </p:nvPr>
          </p:nvSpPr>
          <p:spPr>
            <a:xfrm>
              <a:off x="2847975" y="5724525"/>
              <a:ext cx="190501" cy="314326"/>
            </a:xfrm>
            <a:custGeom>
              <a:avLst/>
              <a:gdLst/>
              <a:ahLst/>
              <a:cxnLst/>
              <a:rect l="0" t="0" r="0" b="0"/>
              <a:pathLst>
                <a:path w="190501" h="314326">
                  <a:moveTo>
                    <a:pt x="0" y="0"/>
                  </a:moveTo>
                  <a:lnTo>
                    <a:pt x="0" y="0"/>
                  </a:lnTo>
                  <a:lnTo>
                    <a:pt x="2822" y="58844"/>
                  </a:lnTo>
                  <a:lnTo>
                    <a:pt x="17305" y="112603"/>
                  </a:lnTo>
                  <a:lnTo>
                    <a:pt x="45056" y="169763"/>
                  </a:lnTo>
                  <a:lnTo>
                    <a:pt x="87660" y="228452"/>
                  </a:lnTo>
                  <a:lnTo>
                    <a:pt x="136267" y="286604"/>
                  </a:lnTo>
                  <a:lnTo>
                    <a:pt x="168241" y="307251"/>
                  </a:lnTo>
                  <a:lnTo>
                    <a:pt x="19050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90"/>
            <p:cNvSpPr/>
            <p:nvPr>
              <p:custDataLst>
                <p:tags r:id="rId27"/>
              </p:custDataLst>
            </p:nvPr>
          </p:nvSpPr>
          <p:spPr>
            <a:xfrm>
              <a:off x="3143250" y="5372100"/>
              <a:ext cx="216461" cy="733426"/>
            </a:xfrm>
            <a:custGeom>
              <a:avLst/>
              <a:gdLst/>
              <a:ahLst/>
              <a:cxnLst/>
              <a:rect l="0" t="0" r="0" b="0"/>
              <a:pathLst>
                <a:path w="216461" h="7334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2" y="2823"/>
                  </a:lnTo>
                  <a:lnTo>
                    <a:pt x="64958" y="39010"/>
                  </a:lnTo>
                  <a:lnTo>
                    <a:pt x="107446" y="89464"/>
                  </a:lnTo>
                  <a:lnTo>
                    <a:pt x="143403" y="137263"/>
                  </a:lnTo>
                  <a:lnTo>
                    <a:pt x="172417" y="188529"/>
                  </a:lnTo>
                  <a:lnTo>
                    <a:pt x="186788" y="233073"/>
                  </a:lnTo>
                  <a:lnTo>
                    <a:pt x="202923" y="279785"/>
                  </a:lnTo>
                  <a:lnTo>
                    <a:pt x="213819" y="327139"/>
                  </a:lnTo>
                  <a:lnTo>
                    <a:pt x="216460" y="374683"/>
                  </a:lnTo>
                  <a:lnTo>
                    <a:pt x="212068" y="422285"/>
                  </a:lnTo>
                  <a:lnTo>
                    <a:pt x="208180" y="469902"/>
                  </a:lnTo>
                  <a:lnTo>
                    <a:pt x="195621" y="516467"/>
                  </a:lnTo>
                  <a:lnTo>
                    <a:pt x="178537" y="570664"/>
                  </a:lnTo>
                  <a:lnTo>
                    <a:pt x="149963" y="627285"/>
                  </a:lnTo>
                  <a:lnTo>
                    <a:pt x="119740" y="684622"/>
                  </a:lnTo>
                  <a:lnTo>
                    <a:pt x="100715" y="710693"/>
                  </a:lnTo>
                  <a:lnTo>
                    <a:pt x="94047" y="722809"/>
                  </a:lnTo>
                  <a:lnTo>
                    <a:pt x="85725" y="733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1"/>
            <p:cNvSpPr/>
            <p:nvPr>
              <p:custDataLst>
                <p:tags r:id="rId28"/>
              </p:custDataLst>
            </p:nvPr>
          </p:nvSpPr>
          <p:spPr>
            <a:xfrm>
              <a:off x="3571875" y="574357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52263" y="27516"/>
                  </a:lnTo>
                  <a:lnTo>
                    <a:pt x="105182" y="13387"/>
                  </a:lnTo>
                  <a:lnTo>
                    <a:pt x="160902" y="880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2"/>
            <p:cNvSpPr/>
            <p:nvPr>
              <p:custDataLst>
                <p:tags r:id="rId29"/>
              </p:custDataLst>
            </p:nvPr>
          </p:nvSpPr>
          <p:spPr>
            <a:xfrm>
              <a:off x="3648075" y="589597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3183" y="7540"/>
                  </a:lnTo>
                  <a:lnTo>
                    <a:pt x="72415" y="9473"/>
                  </a:lnTo>
                  <a:lnTo>
                    <a:pt x="128301" y="9521"/>
                  </a:lnTo>
                  <a:lnTo>
                    <a:pt x="183681" y="9525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0"/>
          <p:cNvGrpSpPr/>
          <p:nvPr/>
        </p:nvGrpSpPr>
        <p:grpSpPr>
          <a:xfrm>
            <a:off x="4124325" y="5372986"/>
            <a:ext cx="923926" cy="694440"/>
            <a:chOff x="4124325" y="5372986"/>
            <a:chExt cx="923926" cy="694440"/>
          </a:xfrm>
        </p:grpSpPr>
        <p:sp>
          <p:nvSpPr>
            <p:cNvPr id="64" name="SMARTInkShape-193"/>
            <p:cNvSpPr/>
            <p:nvPr>
              <p:custDataLst>
                <p:tags r:id="rId18"/>
              </p:custDataLst>
            </p:nvPr>
          </p:nvSpPr>
          <p:spPr>
            <a:xfrm>
              <a:off x="4124325" y="5819775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21458" y="9525"/>
                  </a:lnTo>
                  <a:lnTo>
                    <a:pt x="28234" y="6702"/>
                  </a:lnTo>
                  <a:lnTo>
                    <a:pt x="31523" y="4469"/>
                  </a:lnTo>
                  <a:lnTo>
                    <a:pt x="46265" y="1324"/>
                  </a:lnTo>
                  <a:lnTo>
                    <a:pt x="98707" y="77"/>
                  </a:lnTo>
                  <a:lnTo>
                    <a:pt x="152703" y="6"/>
                  </a:lnTo>
                  <a:lnTo>
                    <a:pt x="204089" y="0"/>
                  </a:lnTo>
                  <a:lnTo>
                    <a:pt x="261303" y="0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4"/>
            <p:cNvSpPr/>
            <p:nvPr>
              <p:custDataLst>
                <p:tags r:id="rId19"/>
              </p:custDataLst>
            </p:nvPr>
          </p:nvSpPr>
          <p:spPr>
            <a:xfrm>
              <a:off x="4505325" y="5667375"/>
              <a:ext cx="228601" cy="400051"/>
            </a:xfrm>
            <a:custGeom>
              <a:avLst/>
              <a:gdLst/>
              <a:ahLst/>
              <a:cxnLst/>
              <a:rect l="0" t="0" r="0" b="0"/>
              <a:pathLst>
                <a:path w="228601" h="400051">
                  <a:moveTo>
                    <a:pt x="228600" y="0"/>
                  </a:moveTo>
                  <a:lnTo>
                    <a:pt x="228600" y="0"/>
                  </a:lnTo>
                  <a:lnTo>
                    <a:pt x="223544" y="0"/>
                  </a:lnTo>
                  <a:lnTo>
                    <a:pt x="222054" y="1058"/>
                  </a:lnTo>
                  <a:lnTo>
                    <a:pt x="221061" y="2823"/>
                  </a:lnTo>
                  <a:lnTo>
                    <a:pt x="204920" y="54189"/>
                  </a:lnTo>
                  <a:lnTo>
                    <a:pt x="167818" y="107100"/>
                  </a:lnTo>
                  <a:lnTo>
                    <a:pt x="136465" y="165824"/>
                  </a:lnTo>
                  <a:lnTo>
                    <a:pt x="101945" y="221157"/>
                  </a:lnTo>
                  <a:lnTo>
                    <a:pt x="71173" y="270286"/>
                  </a:lnTo>
                  <a:lnTo>
                    <a:pt x="44711" y="319698"/>
                  </a:lnTo>
                  <a:lnTo>
                    <a:pt x="10377" y="377098"/>
                  </a:lnTo>
                  <a:lnTo>
                    <a:pt x="4612" y="385615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5"/>
            <p:cNvSpPr/>
            <p:nvPr>
              <p:custDataLst>
                <p:tags r:id="rId20"/>
              </p:custDataLst>
            </p:nvPr>
          </p:nvSpPr>
          <p:spPr>
            <a:xfrm>
              <a:off x="4524375" y="5591175"/>
              <a:ext cx="171451" cy="400051"/>
            </a:xfrm>
            <a:custGeom>
              <a:avLst/>
              <a:gdLst/>
              <a:ahLst/>
              <a:cxnLst/>
              <a:rect l="0" t="0" r="0" b="0"/>
              <a:pathLst>
                <a:path w="171451" h="400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2"/>
                  </a:lnTo>
                  <a:lnTo>
                    <a:pt x="5056" y="13258"/>
                  </a:lnTo>
                  <a:lnTo>
                    <a:pt x="19712" y="69178"/>
                  </a:lnTo>
                  <a:lnTo>
                    <a:pt x="36070" y="122233"/>
                  </a:lnTo>
                  <a:lnTo>
                    <a:pt x="55182" y="171762"/>
                  </a:lnTo>
                  <a:lnTo>
                    <a:pt x="74518" y="222312"/>
                  </a:lnTo>
                  <a:lnTo>
                    <a:pt x="97433" y="278219"/>
                  </a:lnTo>
                  <a:lnTo>
                    <a:pt x="126230" y="332383"/>
                  </a:lnTo>
                  <a:lnTo>
                    <a:pt x="147740" y="371280"/>
                  </a:lnTo>
                  <a:lnTo>
                    <a:pt x="171450" y="400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6"/>
            <p:cNvSpPr/>
            <p:nvPr>
              <p:custDataLst>
                <p:tags r:id="rId21"/>
              </p:custDataLst>
            </p:nvPr>
          </p:nvSpPr>
          <p:spPr>
            <a:xfrm>
              <a:off x="4752975" y="5372986"/>
              <a:ext cx="295276" cy="322965"/>
            </a:xfrm>
            <a:custGeom>
              <a:avLst/>
              <a:gdLst/>
              <a:ahLst/>
              <a:cxnLst/>
              <a:rect l="0" t="0" r="0" b="0"/>
              <a:pathLst>
                <a:path w="295276" h="322965">
                  <a:moveTo>
                    <a:pt x="0" y="56264"/>
                  </a:moveTo>
                  <a:lnTo>
                    <a:pt x="0" y="56264"/>
                  </a:lnTo>
                  <a:lnTo>
                    <a:pt x="0" y="43006"/>
                  </a:lnTo>
                  <a:lnTo>
                    <a:pt x="10113" y="28817"/>
                  </a:lnTo>
                  <a:lnTo>
                    <a:pt x="26515" y="16265"/>
                  </a:lnTo>
                  <a:lnTo>
                    <a:pt x="49836" y="5842"/>
                  </a:lnTo>
                  <a:lnTo>
                    <a:pt x="103080" y="0"/>
                  </a:lnTo>
                  <a:lnTo>
                    <a:pt x="147596" y="4346"/>
                  </a:lnTo>
                  <a:lnTo>
                    <a:pt x="189552" y="16454"/>
                  </a:lnTo>
                  <a:lnTo>
                    <a:pt x="225590" y="38131"/>
                  </a:lnTo>
                  <a:lnTo>
                    <a:pt x="253405" y="67851"/>
                  </a:lnTo>
                  <a:lnTo>
                    <a:pt x="278791" y="123120"/>
                  </a:lnTo>
                  <a:lnTo>
                    <a:pt x="279834" y="142070"/>
                  </a:lnTo>
                  <a:lnTo>
                    <a:pt x="271882" y="180105"/>
                  </a:lnTo>
                  <a:lnTo>
                    <a:pt x="258123" y="208669"/>
                  </a:lnTo>
                  <a:lnTo>
                    <a:pt x="235584" y="232185"/>
                  </a:lnTo>
                  <a:lnTo>
                    <a:pt x="190165" y="262745"/>
                  </a:lnTo>
                  <a:lnTo>
                    <a:pt x="149377" y="280227"/>
                  </a:lnTo>
                  <a:lnTo>
                    <a:pt x="95910" y="284592"/>
                  </a:lnTo>
                  <a:lnTo>
                    <a:pt x="83902" y="283685"/>
                  </a:lnTo>
                  <a:lnTo>
                    <a:pt x="75038" y="279754"/>
                  </a:lnTo>
                  <a:lnTo>
                    <a:pt x="57415" y="268381"/>
                  </a:lnTo>
                  <a:lnTo>
                    <a:pt x="54151" y="267525"/>
                  </a:lnTo>
                  <a:lnTo>
                    <a:pt x="51976" y="265897"/>
                  </a:lnTo>
                  <a:lnTo>
                    <a:pt x="50526" y="263752"/>
                  </a:lnTo>
                  <a:lnTo>
                    <a:pt x="48485" y="255679"/>
                  </a:lnTo>
                  <a:lnTo>
                    <a:pt x="48198" y="252707"/>
                  </a:lnTo>
                  <a:lnTo>
                    <a:pt x="49065" y="250726"/>
                  </a:lnTo>
                  <a:lnTo>
                    <a:pt x="50702" y="249406"/>
                  </a:lnTo>
                  <a:lnTo>
                    <a:pt x="77306" y="239458"/>
                  </a:lnTo>
                  <a:lnTo>
                    <a:pt x="101819" y="237678"/>
                  </a:lnTo>
                  <a:lnTo>
                    <a:pt x="152977" y="250535"/>
                  </a:lnTo>
                  <a:lnTo>
                    <a:pt x="209601" y="269042"/>
                  </a:lnTo>
                  <a:lnTo>
                    <a:pt x="266454" y="303327"/>
                  </a:lnTo>
                  <a:lnTo>
                    <a:pt x="295275" y="3229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31"/>
          <p:cNvGrpSpPr/>
          <p:nvPr/>
        </p:nvGrpSpPr>
        <p:grpSpPr>
          <a:xfrm>
            <a:off x="5353050" y="5419725"/>
            <a:ext cx="1981201" cy="581026"/>
            <a:chOff x="5353050" y="5419725"/>
            <a:chExt cx="1981201" cy="581026"/>
          </a:xfrm>
        </p:grpSpPr>
        <p:sp>
          <p:nvSpPr>
            <p:cNvPr id="69" name="SMARTInkShape-197"/>
            <p:cNvSpPr/>
            <p:nvPr>
              <p:custDataLst>
                <p:tags r:id="rId11"/>
              </p:custDataLst>
            </p:nvPr>
          </p:nvSpPr>
          <p:spPr>
            <a:xfrm>
              <a:off x="5429250" y="5667375"/>
              <a:ext cx="66676" cy="333376"/>
            </a:xfrm>
            <a:custGeom>
              <a:avLst/>
              <a:gdLst/>
              <a:ahLst/>
              <a:cxnLst/>
              <a:rect l="0" t="0" r="0" b="0"/>
              <a:pathLst>
                <a:path w="66676" h="333376">
                  <a:moveTo>
                    <a:pt x="0" y="0"/>
                  </a:moveTo>
                  <a:lnTo>
                    <a:pt x="0" y="0"/>
                  </a:lnTo>
                  <a:lnTo>
                    <a:pt x="1058" y="43621"/>
                  </a:lnTo>
                  <a:lnTo>
                    <a:pt x="8936" y="97560"/>
                  </a:lnTo>
                  <a:lnTo>
                    <a:pt x="17012" y="152603"/>
                  </a:lnTo>
                  <a:lnTo>
                    <a:pt x="29233" y="209567"/>
                  </a:lnTo>
                  <a:lnTo>
                    <a:pt x="40145" y="263879"/>
                  </a:lnTo>
                  <a:lnTo>
                    <a:pt x="48231" y="282092"/>
                  </a:lnTo>
                  <a:lnTo>
                    <a:pt x="53186" y="291532"/>
                  </a:lnTo>
                  <a:lnTo>
                    <a:pt x="57034" y="307689"/>
                  </a:lnTo>
                  <a:lnTo>
                    <a:pt x="65689" y="323351"/>
                  </a:lnTo>
                  <a:lnTo>
                    <a:pt x="66675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8"/>
            <p:cNvSpPr/>
            <p:nvPr>
              <p:custDataLst>
                <p:tags r:id="rId12"/>
              </p:custDataLst>
            </p:nvPr>
          </p:nvSpPr>
          <p:spPr>
            <a:xfrm>
              <a:off x="5353050" y="5800842"/>
              <a:ext cx="180976" cy="18934"/>
            </a:xfrm>
            <a:custGeom>
              <a:avLst/>
              <a:gdLst/>
              <a:ahLst/>
              <a:cxnLst/>
              <a:rect l="0" t="0" r="0" b="0"/>
              <a:pathLst>
                <a:path w="180976" h="18934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18314" y="0"/>
                  </a:lnTo>
                  <a:lnTo>
                    <a:pt x="77131" y="8824"/>
                  </a:lnTo>
                  <a:lnTo>
                    <a:pt x="133432" y="16895"/>
                  </a:lnTo>
                  <a:lnTo>
                    <a:pt x="180975" y="189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9"/>
            <p:cNvSpPr/>
            <p:nvPr>
              <p:custDataLst>
                <p:tags r:id="rId13"/>
              </p:custDataLst>
            </p:nvPr>
          </p:nvSpPr>
          <p:spPr>
            <a:xfrm>
              <a:off x="5772843" y="5458029"/>
              <a:ext cx="284926" cy="523672"/>
            </a:xfrm>
            <a:custGeom>
              <a:avLst/>
              <a:gdLst/>
              <a:ahLst/>
              <a:cxnLst/>
              <a:rect l="0" t="0" r="0" b="0"/>
              <a:pathLst>
                <a:path w="284926" h="523672">
                  <a:moveTo>
                    <a:pt x="266007" y="142671"/>
                  </a:moveTo>
                  <a:lnTo>
                    <a:pt x="266007" y="142671"/>
                  </a:lnTo>
                  <a:lnTo>
                    <a:pt x="273546" y="124771"/>
                  </a:lnTo>
                  <a:lnTo>
                    <a:pt x="275416" y="88206"/>
                  </a:lnTo>
                  <a:lnTo>
                    <a:pt x="267905" y="63198"/>
                  </a:lnTo>
                  <a:lnTo>
                    <a:pt x="256230" y="40699"/>
                  </a:lnTo>
                  <a:lnTo>
                    <a:pt x="232971" y="15844"/>
                  </a:lnTo>
                  <a:lnTo>
                    <a:pt x="220985" y="7634"/>
                  </a:lnTo>
                  <a:lnTo>
                    <a:pt x="202338" y="2120"/>
                  </a:lnTo>
                  <a:lnTo>
                    <a:pt x="156190" y="0"/>
                  </a:lnTo>
                  <a:lnTo>
                    <a:pt x="131163" y="9969"/>
                  </a:lnTo>
                  <a:lnTo>
                    <a:pt x="75376" y="44582"/>
                  </a:lnTo>
                  <a:lnTo>
                    <a:pt x="51950" y="68452"/>
                  </a:lnTo>
                  <a:lnTo>
                    <a:pt x="20370" y="123795"/>
                  </a:lnTo>
                  <a:lnTo>
                    <a:pt x="4564" y="168302"/>
                  </a:lnTo>
                  <a:lnTo>
                    <a:pt x="0" y="223540"/>
                  </a:lnTo>
                  <a:lnTo>
                    <a:pt x="4568" y="250475"/>
                  </a:lnTo>
                  <a:lnTo>
                    <a:pt x="17682" y="271862"/>
                  </a:lnTo>
                  <a:lnTo>
                    <a:pt x="34972" y="286549"/>
                  </a:lnTo>
                  <a:lnTo>
                    <a:pt x="53502" y="297603"/>
                  </a:lnTo>
                  <a:lnTo>
                    <a:pt x="85272" y="303215"/>
                  </a:lnTo>
                  <a:lnTo>
                    <a:pt x="107445" y="303128"/>
                  </a:lnTo>
                  <a:lnTo>
                    <a:pt x="147093" y="291284"/>
                  </a:lnTo>
                  <a:lnTo>
                    <a:pt x="187631" y="265579"/>
                  </a:lnTo>
                  <a:lnTo>
                    <a:pt x="220213" y="234625"/>
                  </a:lnTo>
                  <a:lnTo>
                    <a:pt x="261832" y="178651"/>
                  </a:lnTo>
                  <a:lnTo>
                    <a:pt x="271002" y="166149"/>
                  </a:lnTo>
                  <a:lnTo>
                    <a:pt x="277460" y="152444"/>
                  </a:lnTo>
                  <a:lnTo>
                    <a:pt x="283556" y="144602"/>
                  </a:lnTo>
                  <a:lnTo>
                    <a:pt x="284056" y="145017"/>
                  </a:lnTo>
                  <a:lnTo>
                    <a:pt x="284925" y="156098"/>
                  </a:lnTo>
                  <a:lnTo>
                    <a:pt x="276115" y="202920"/>
                  </a:lnTo>
                  <a:lnTo>
                    <a:pt x="275583" y="260066"/>
                  </a:lnTo>
                  <a:lnTo>
                    <a:pt x="275542" y="308383"/>
                  </a:lnTo>
                  <a:lnTo>
                    <a:pt x="275534" y="358692"/>
                  </a:lnTo>
                  <a:lnTo>
                    <a:pt x="275532" y="417031"/>
                  </a:lnTo>
                  <a:lnTo>
                    <a:pt x="275532" y="470826"/>
                  </a:lnTo>
                  <a:lnTo>
                    <a:pt x="275532" y="523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0"/>
            <p:cNvSpPr/>
            <p:nvPr>
              <p:custDataLst>
                <p:tags r:id="rId14"/>
              </p:custDataLst>
            </p:nvPr>
          </p:nvSpPr>
          <p:spPr>
            <a:xfrm>
              <a:off x="6182061" y="5431594"/>
              <a:ext cx="304465" cy="524497"/>
            </a:xfrm>
            <a:custGeom>
              <a:avLst/>
              <a:gdLst/>
              <a:ahLst/>
              <a:cxnLst/>
              <a:rect l="0" t="0" r="0" b="0"/>
              <a:pathLst>
                <a:path w="304465" h="524497">
                  <a:moveTo>
                    <a:pt x="247314" y="92906"/>
                  </a:moveTo>
                  <a:lnTo>
                    <a:pt x="247314" y="92906"/>
                  </a:lnTo>
                  <a:lnTo>
                    <a:pt x="247314" y="87850"/>
                  </a:lnTo>
                  <a:lnTo>
                    <a:pt x="224924" y="38718"/>
                  </a:lnTo>
                  <a:lnTo>
                    <a:pt x="215844" y="28959"/>
                  </a:lnTo>
                  <a:lnTo>
                    <a:pt x="196009" y="17513"/>
                  </a:lnTo>
                  <a:lnTo>
                    <a:pt x="149755" y="550"/>
                  </a:lnTo>
                  <a:lnTo>
                    <a:pt x="130930" y="0"/>
                  </a:lnTo>
                  <a:lnTo>
                    <a:pt x="77053" y="6026"/>
                  </a:lnTo>
                  <a:lnTo>
                    <a:pt x="60166" y="12312"/>
                  </a:lnTo>
                  <a:lnTo>
                    <a:pt x="45603" y="20045"/>
                  </a:lnTo>
                  <a:lnTo>
                    <a:pt x="25505" y="26515"/>
                  </a:lnTo>
                  <a:lnTo>
                    <a:pt x="8262" y="39838"/>
                  </a:lnTo>
                  <a:lnTo>
                    <a:pt x="3486" y="47448"/>
                  </a:lnTo>
                  <a:lnTo>
                    <a:pt x="798" y="57682"/>
                  </a:lnTo>
                  <a:lnTo>
                    <a:pt x="0" y="72474"/>
                  </a:lnTo>
                  <a:lnTo>
                    <a:pt x="5458" y="84179"/>
                  </a:lnTo>
                  <a:lnTo>
                    <a:pt x="33236" y="115236"/>
                  </a:lnTo>
                  <a:lnTo>
                    <a:pt x="85828" y="160845"/>
                  </a:lnTo>
                  <a:lnTo>
                    <a:pt x="138128" y="207373"/>
                  </a:lnTo>
                  <a:lnTo>
                    <a:pt x="197122" y="265214"/>
                  </a:lnTo>
                  <a:lnTo>
                    <a:pt x="224681" y="305533"/>
                  </a:lnTo>
                  <a:lnTo>
                    <a:pt x="247900" y="361507"/>
                  </a:lnTo>
                  <a:lnTo>
                    <a:pt x="254191" y="400504"/>
                  </a:lnTo>
                  <a:lnTo>
                    <a:pt x="248713" y="444002"/>
                  </a:lnTo>
                  <a:lnTo>
                    <a:pt x="243349" y="463790"/>
                  </a:lnTo>
                  <a:lnTo>
                    <a:pt x="231794" y="480346"/>
                  </a:lnTo>
                  <a:lnTo>
                    <a:pt x="195920" y="513716"/>
                  </a:lnTo>
                  <a:lnTo>
                    <a:pt x="178964" y="522643"/>
                  </a:lnTo>
                  <a:lnTo>
                    <a:pt x="163666" y="524496"/>
                  </a:lnTo>
                  <a:lnTo>
                    <a:pt x="131544" y="517060"/>
                  </a:lnTo>
                  <a:lnTo>
                    <a:pt x="109060" y="503391"/>
                  </a:lnTo>
                  <a:lnTo>
                    <a:pt x="69640" y="454099"/>
                  </a:lnTo>
                  <a:lnTo>
                    <a:pt x="62514" y="435470"/>
                  </a:lnTo>
                  <a:lnTo>
                    <a:pt x="57941" y="387527"/>
                  </a:lnTo>
                  <a:lnTo>
                    <a:pt x="58095" y="334704"/>
                  </a:lnTo>
                  <a:lnTo>
                    <a:pt x="70041" y="283504"/>
                  </a:lnTo>
                  <a:lnTo>
                    <a:pt x="92470" y="237682"/>
                  </a:lnTo>
                  <a:lnTo>
                    <a:pt x="124888" y="199115"/>
                  </a:lnTo>
                  <a:lnTo>
                    <a:pt x="180761" y="157869"/>
                  </a:lnTo>
                  <a:lnTo>
                    <a:pt x="236960" y="131279"/>
                  </a:lnTo>
                  <a:lnTo>
                    <a:pt x="250121" y="125835"/>
                  </a:lnTo>
                  <a:lnTo>
                    <a:pt x="304464" y="121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1"/>
            <p:cNvSpPr/>
            <p:nvPr>
              <p:custDataLst>
                <p:tags r:id="rId15"/>
              </p:custDataLst>
            </p:nvPr>
          </p:nvSpPr>
          <p:spPr>
            <a:xfrm>
              <a:off x="6554115" y="5419725"/>
              <a:ext cx="357908" cy="502329"/>
            </a:xfrm>
            <a:custGeom>
              <a:avLst/>
              <a:gdLst/>
              <a:ahLst/>
              <a:cxnLst/>
              <a:rect l="0" t="0" r="0" b="0"/>
              <a:pathLst>
                <a:path w="357908" h="502329">
                  <a:moveTo>
                    <a:pt x="218160" y="85725"/>
                  </a:moveTo>
                  <a:lnTo>
                    <a:pt x="218160" y="85725"/>
                  </a:lnTo>
                  <a:lnTo>
                    <a:pt x="217101" y="61253"/>
                  </a:lnTo>
                  <a:lnTo>
                    <a:pt x="210556" y="44843"/>
                  </a:lnTo>
                  <a:lnTo>
                    <a:pt x="195770" y="25870"/>
                  </a:lnTo>
                  <a:lnTo>
                    <a:pt x="186689" y="22080"/>
                  </a:lnTo>
                  <a:lnTo>
                    <a:pt x="163613" y="19649"/>
                  </a:lnTo>
                  <a:lnTo>
                    <a:pt x="144965" y="24284"/>
                  </a:lnTo>
                  <a:lnTo>
                    <a:pt x="93071" y="61875"/>
                  </a:lnTo>
                  <a:lnTo>
                    <a:pt x="66444" y="88184"/>
                  </a:lnTo>
                  <a:lnTo>
                    <a:pt x="31343" y="146792"/>
                  </a:lnTo>
                  <a:lnTo>
                    <a:pt x="13140" y="203542"/>
                  </a:lnTo>
                  <a:lnTo>
                    <a:pt x="2174" y="259437"/>
                  </a:lnTo>
                  <a:lnTo>
                    <a:pt x="0" y="305469"/>
                  </a:lnTo>
                  <a:lnTo>
                    <a:pt x="1608" y="336847"/>
                  </a:lnTo>
                  <a:lnTo>
                    <a:pt x="17065" y="394465"/>
                  </a:lnTo>
                  <a:lnTo>
                    <a:pt x="26126" y="416618"/>
                  </a:lnTo>
                  <a:lnTo>
                    <a:pt x="49078" y="445882"/>
                  </a:lnTo>
                  <a:lnTo>
                    <a:pt x="94647" y="481946"/>
                  </a:lnTo>
                  <a:lnTo>
                    <a:pt x="128059" y="496400"/>
                  </a:lnTo>
                  <a:lnTo>
                    <a:pt x="164769" y="502328"/>
                  </a:lnTo>
                  <a:lnTo>
                    <a:pt x="197402" y="499029"/>
                  </a:lnTo>
                  <a:lnTo>
                    <a:pt x="227179" y="486292"/>
                  </a:lnTo>
                  <a:lnTo>
                    <a:pt x="264627" y="455421"/>
                  </a:lnTo>
                  <a:lnTo>
                    <a:pt x="305196" y="404285"/>
                  </a:lnTo>
                  <a:lnTo>
                    <a:pt x="333582" y="348636"/>
                  </a:lnTo>
                  <a:lnTo>
                    <a:pt x="350478" y="290137"/>
                  </a:lnTo>
                  <a:lnTo>
                    <a:pt x="357907" y="242247"/>
                  </a:lnTo>
                  <a:lnTo>
                    <a:pt x="355360" y="183083"/>
                  </a:lnTo>
                  <a:lnTo>
                    <a:pt x="344667" y="129102"/>
                  </a:lnTo>
                  <a:lnTo>
                    <a:pt x="329540" y="86768"/>
                  </a:lnTo>
                  <a:lnTo>
                    <a:pt x="296041" y="32367"/>
                  </a:lnTo>
                  <a:lnTo>
                    <a:pt x="272561" y="6962"/>
                  </a:lnTo>
                  <a:lnTo>
                    <a:pt x="265974" y="3094"/>
                  </a:lnTo>
                  <a:lnTo>
                    <a:pt x="25626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2"/>
            <p:cNvSpPr/>
            <p:nvPr>
              <p:custDataLst>
                <p:tags r:id="rId16"/>
              </p:custDataLst>
            </p:nvPr>
          </p:nvSpPr>
          <p:spPr>
            <a:xfrm>
              <a:off x="7038975" y="5543550"/>
              <a:ext cx="209551" cy="409576"/>
            </a:xfrm>
            <a:custGeom>
              <a:avLst/>
              <a:gdLst/>
              <a:ahLst/>
              <a:cxnLst/>
              <a:rect l="0" t="0" r="0" b="0"/>
              <a:pathLst>
                <a:path w="209551" h="409576">
                  <a:moveTo>
                    <a:pt x="209550" y="0"/>
                  </a:moveTo>
                  <a:lnTo>
                    <a:pt x="209550" y="0"/>
                  </a:lnTo>
                  <a:lnTo>
                    <a:pt x="204493" y="5057"/>
                  </a:lnTo>
                  <a:lnTo>
                    <a:pt x="202010" y="10362"/>
                  </a:lnTo>
                  <a:lnTo>
                    <a:pt x="201349" y="13258"/>
                  </a:lnTo>
                  <a:lnTo>
                    <a:pt x="169020" y="67781"/>
                  </a:lnTo>
                  <a:lnTo>
                    <a:pt x="133137" y="126745"/>
                  </a:lnTo>
                  <a:lnTo>
                    <a:pt x="112964" y="175202"/>
                  </a:lnTo>
                  <a:lnTo>
                    <a:pt x="84637" y="225538"/>
                  </a:lnTo>
                  <a:lnTo>
                    <a:pt x="60385" y="276247"/>
                  </a:lnTo>
                  <a:lnTo>
                    <a:pt x="34097" y="332124"/>
                  </a:lnTo>
                  <a:lnTo>
                    <a:pt x="5552" y="388069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3"/>
            <p:cNvSpPr/>
            <p:nvPr>
              <p:custDataLst>
                <p:tags r:id="rId17"/>
              </p:custDataLst>
            </p:nvPr>
          </p:nvSpPr>
          <p:spPr>
            <a:xfrm>
              <a:off x="7124700" y="5543550"/>
              <a:ext cx="209551" cy="361951"/>
            </a:xfrm>
            <a:custGeom>
              <a:avLst/>
              <a:gdLst/>
              <a:ahLst/>
              <a:cxnLst/>
              <a:rect l="0" t="0" r="0" b="0"/>
              <a:pathLst>
                <a:path w="209551" h="3619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7" y="2117"/>
                  </a:lnTo>
                  <a:lnTo>
                    <a:pt x="17925" y="33552"/>
                  </a:lnTo>
                  <a:lnTo>
                    <a:pt x="44714" y="87221"/>
                  </a:lnTo>
                  <a:lnTo>
                    <a:pt x="73478" y="146664"/>
                  </a:lnTo>
                  <a:lnTo>
                    <a:pt x="105060" y="196972"/>
                  </a:lnTo>
                  <a:lnTo>
                    <a:pt x="135603" y="247674"/>
                  </a:lnTo>
                  <a:lnTo>
                    <a:pt x="173668" y="303549"/>
                  </a:lnTo>
                  <a:lnTo>
                    <a:pt x="20955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2"/>
          <p:cNvGrpSpPr/>
          <p:nvPr/>
        </p:nvGrpSpPr>
        <p:grpSpPr>
          <a:xfrm>
            <a:off x="7553440" y="5257800"/>
            <a:ext cx="1996365" cy="579976"/>
            <a:chOff x="7553440" y="5257800"/>
            <a:chExt cx="1996365" cy="579976"/>
          </a:xfrm>
        </p:grpSpPr>
        <p:sp>
          <p:nvSpPr>
            <p:cNvPr id="77" name="SMARTInkShape-204"/>
            <p:cNvSpPr/>
            <p:nvPr>
              <p:custDataLst>
                <p:tags r:id="rId6"/>
              </p:custDataLst>
            </p:nvPr>
          </p:nvSpPr>
          <p:spPr>
            <a:xfrm>
              <a:off x="7553440" y="5676909"/>
              <a:ext cx="218961" cy="28567"/>
            </a:xfrm>
            <a:custGeom>
              <a:avLst/>
              <a:gdLst/>
              <a:ahLst/>
              <a:cxnLst/>
              <a:rect l="0" t="0" r="0" b="0"/>
              <a:pathLst>
                <a:path w="218961" h="28567">
                  <a:moveTo>
                    <a:pt x="9410" y="9516"/>
                  </a:moveTo>
                  <a:lnTo>
                    <a:pt x="9410" y="9516"/>
                  </a:lnTo>
                  <a:lnTo>
                    <a:pt x="4354" y="9516"/>
                  </a:lnTo>
                  <a:lnTo>
                    <a:pt x="2864" y="8458"/>
                  </a:lnTo>
                  <a:lnTo>
                    <a:pt x="1871" y="6693"/>
                  </a:lnTo>
                  <a:lnTo>
                    <a:pt x="0" y="382"/>
                  </a:lnTo>
                  <a:lnTo>
                    <a:pt x="22278" y="0"/>
                  </a:lnTo>
                  <a:lnTo>
                    <a:pt x="78136" y="9124"/>
                  </a:lnTo>
                  <a:lnTo>
                    <a:pt x="130272" y="17683"/>
                  </a:lnTo>
                  <a:lnTo>
                    <a:pt x="183292" y="21684"/>
                  </a:lnTo>
                  <a:lnTo>
                    <a:pt x="218960" y="285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05"/>
            <p:cNvSpPr/>
            <p:nvPr>
              <p:custDataLst>
                <p:tags r:id="rId7"/>
              </p:custDataLst>
            </p:nvPr>
          </p:nvSpPr>
          <p:spPr>
            <a:xfrm>
              <a:off x="7934325" y="5363134"/>
              <a:ext cx="444955" cy="474642"/>
            </a:xfrm>
            <a:custGeom>
              <a:avLst/>
              <a:gdLst/>
              <a:ahLst/>
              <a:cxnLst/>
              <a:rect l="0" t="0" r="0" b="0"/>
              <a:pathLst>
                <a:path w="444955" h="474642">
                  <a:moveTo>
                    <a:pt x="0" y="94691"/>
                  </a:moveTo>
                  <a:lnTo>
                    <a:pt x="0" y="94691"/>
                  </a:lnTo>
                  <a:lnTo>
                    <a:pt x="1" y="72301"/>
                  </a:lnTo>
                  <a:lnTo>
                    <a:pt x="5057" y="57836"/>
                  </a:lnTo>
                  <a:lnTo>
                    <a:pt x="13259" y="45200"/>
                  </a:lnTo>
                  <a:lnTo>
                    <a:pt x="32503" y="34754"/>
                  </a:lnTo>
                  <a:lnTo>
                    <a:pt x="86070" y="15350"/>
                  </a:lnTo>
                  <a:lnTo>
                    <a:pt x="143756" y="2268"/>
                  </a:lnTo>
                  <a:lnTo>
                    <a:pt x="193849" y="0"/>
                  </a:lnTo>
                  <a:lnTo>
                    <a:pt x="244510" y="13702"/>
                  </a:lnTo>
                  <a:lnTo>
                    <a:pt x="302923" y="36035"/>
                  </a:lnTo>
                  <a:lnTo>
                    <a:pt x="327764" y="58966"/>
                  </a:lnTo>
                  <a:lnTo>
                    <a:pt x="343471" y="80814"/>
                  </a:lnTo>
                  <a:lnTo>
                    <a:pt x="349773" y="105748"/>
                  </a:lnTo>
                  <a:lnTo>
                    <a:pt x="351640" y="128188"/>
                  </a:lnTo>
                  <a:lnTo>
                    <a:pt x="346431" y="144504"/>
                  </a:lnTo>
                  <a:lnTo>
                    <a:pt x="342080" y="153300"/>
                  </a:lnTo>
                  <a:lnTo>
                    <a:pt x="328777" y="165894"/>
                  </a:lnTo>
                  <a:lnTo>
                    <a:pt x="275821" y="197042"/>
                  </a:lnTo>
                  <a:lnTo>
                    <a:pt x="255937" y="203681"/>
                  </a:lnTo>
                  <a:lnTo>
                    <a:pt x="201326" y="213348"/>
                  </a:lnTo>
                  <a:lnTo>
                    <a:pt x="151192" y="218062"/>
                  </a:lnTo>
                  <a:lnTo>
                    <a:pt x="138457" y="215493"/>
                  </a:lnTo>
                  <a:lnTo>
                    <a:pt x="125338" y="210918"/>
                  </a:lnTo>
                  <a:lnTo>
                    <a:pt x="121658" y="210275"/>
                  </a:lnTo>
                  <a:lnTo>
                    <a:pt x="120265" y="208789"/>
                  </a:lnTo>
                  <a:lnTo>
                    <a:pt x="120393" y="206739"/>
                  </a:lnTo>
                  <a:lnTo>
                    <a:pt x="122299" y="201641"/>
                  </a:lnTo>
                  <a:lnTo>
                    <a:pt x="123146" y="195847"/>
                  </a:lnTo>
                  <a:lnTo>
                    <a:pt x="125490" y="193879"/>
                  </a:lnTo>
                  <a:lnTo>
                    <a:pt x="165215" y="182632"/>
                  </a:lnTo>
                  <a:lnTo>
                    <a:pt x="216530" y="181766"/>
                  </a:lnTo>
                  <a:lnTo>
                    <a:pt x="259495" y="193658"/>
                  </a:lnTo>
                  <a:lnTo>
                    <a:pt x="313491" y="216075"/>
                  </a:lnTo>
                  <a:lnTo>
                    <a:pt x="359904" y="241945"/>
                  </a:lnTo>
                  <a:lnTo>
                    <a:pt x="396824" y="276530"/>
                  </a:lnTo>
                  <a:lnTo>
                    <a:pt x="435046" y="332892"/>
                  </a:lnTo>
                  <a:lnTo>
                    <a:pt x="443933" y="361413"/>
                  </a:lnTo>
                  <a:lnTo>
                    <a:pt x="444954" y="379393"/>
                  </a:lnTo>
                  <a:lnTo>
                    <a:pt x="441880" y="394439"/>
                  </a:lnTo>
                  <a:lnTo>
                    <a:pt x="429143" y="419867"/>
                  </a:lnTo>
                  <a:lnTo>
                    <a:pt x="393466" y="454349"/>
                  </a:lnTo>
                  <a:lnTo>
                    <a:pt x="369526" y="467721"/>
                  </a:lnTo>
                  <a:lnTo>
                    <a:pt x="316054" y="474641"/>
                  </a:lnTo>
                  <a:lnTo>
                    <a:pt x="257326" y="472777"/>
                  </a:lnTo>
                  <a:lnTo>
                    <a:pt x="209571" y="458375"/>
                  </a:lnTo>
                  <a:lnTo>
                    <a:pt x="174276" y="436679"/>
                  </a:lnTo>
                  <a:lnTo>
                    <a:pt x="152400" y="418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06"/>
            <p:cNvSpPr/>
            <p:nvPr>
              <p:custDataLst>
                <p:tags r:id="rId8"/>
              </p:custDataLst>
            </p:nvPr>
          </p:nvSpPr>
          <p:spPr>
            <a:xfrm>
              <a:off x="8454109" y="5362575"/>
              <a:ext cx="287747" cy="380653"/>
            </a:xfrm>
            <a:custGeom>
              <a:avLst/>
              <a:gdLst/>
              <a:ahLst/>
              <a:cxnLst/>
              <a:rect l="0" t="0" r="0" b="0"/>
              <a:pathLst>
                <a:path w="287747" h="380653">
                  <a:moveTo>
                    <a:pt x="242216" y="104775"/>
                  </a:moveTo>
                  <a:lnTo>
                    <a:pt x="242216" y="104775"/>
                  </a:lnTo>
                  <a:lnTo>
                    <a:pt x="242217" y="91517"/>
                  </a:lnTo>
                  <a:lnTo>
                    <a:pt x="239393" y="85478"/>
                  </a:lnTo>
                  <a:lnTo>
                    <a:pt x="237159" y="82385"/>
                  </a:lnTo>
                  <a:lnTo>
                    <a:pt x="228027" y="55285"/>
                  </a:lnTo>
                  <a:lnTo>
                    <a:pt x="214493" y="44839"/>
                  </a:lnTo>
                  <a:lnTo>
                    <a:pt x="197078" y="35040"/>
                  </a:lnTo>
                  <a:lnTo>
                    <a:pt x="173457" y="30491"/>
                  </a:lnTo>
                  <a:lnTo>
                    <a:pt x="155565" y="35070"/>
                  </a:lnTo>
                  <a:lnTo>
                    <a:pt x="99259" y="59706"/>
                  </a:lnTo>
                  <a:lnTo>
                    <a:pt x="61225" y="88112"/>
                  </a:lnTo>
                  <a:lnTo>
                    <a:pt x="37718" y="115007"/>
                  </a:lnTo>
                  <a:lnTo>
                    <a:pt x="18416" y="160144"/>
                  </a:lnTo>
                  <a:lnTo>
                    <a:pt x="4413" y="209826"/>
                  </a:lnTo>
                  <a:lnTo>
                    <a:pt x="0" y="234014"/>
                  </a:lnTo>
                  <a:lnTo>
                    <a:pt x="8399" y="290264"/>
                  </a:lnTo>
                  <a:lnTo>
                    <a:pt x="22184" y="322365"/>
                  </a:lnTo>
                  <a:lnTo>
                    <a:pt x="39673" y="346929"/>
                  </a:lnTo>
                  <a:lnTo>
                    <a:pt x="63317" y="367612"/>
                  </a:lnTo>
                  <a:lnTo>
                    <a:pt x="81213" y="375050"/>
                  </a:lnTo>
                  <a:lnTo>
                    <a:pt x="137522" y="380478"/>
                  </a:lnTo>
                  <a:lnTo>
                    <a:pt x="147019" y="380652"/>
                  </a:lnTo>
                  <a:lnTo>
                    <a:pt x="166041" y="375201"/>
                  </a:lnTo>
                  <a:lnTo>
                    <a:pt x="223168" y="342392"/>
                  </a:lnTo>
                  <a:lnTo>
                    <a:pt x="241159" y="327858"/>
                  </a:lnTo>
                  <a:lnTo>
                    <a:pt x="262129" y="295875"/>
                  </a:lnTo>
                  <a:lnTo>
                    <a:pt x="279232" y="247142"/>
                  </a:lnTo>
                  <a:lnTo>
                    <a:pt x="287746" y="191694"/>
                  </a:lnTo>
                  <a:lnTo>
                    <a:pt x="281821" y="138447"/>
                  </a:lnTo>
                  <a:lnTo>
                    <a:pt x="267638" y="96258"/>
                  </a:lnTo>
                  <a:lnTo>
                    <a:pt x="238626" y="49874"/>
                  </a:lnTo>
                  <a:lnTo>
                    <a:pt x="207451" y="17492"/>
                  </a:lnTo>
                  <a:lnTo>
                    <a:pt x="17554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7"/>
            <p:cNvSpPr/>
            <p:nvPr>
              <p:custDataLst>
                <p:tags r:id="rId9"/>
              </p:custDataLst>
            </p:nvPr>
          </p:nvSpPr>
          <p:spPr>
            <a:xfrm>
              <a:off x="8812252" y="5353603"/>
              <a:ext cx="319483" cy="341826"/>
            </a:xfrm>
            <a:custGeom>
              <a:avLst/>
              <a:gdLst/>
              <a:ahLst/>
              <a:cxnLst/>
              <a:rect l="0" t="0" r="0" b="0"/>
              <a:pathLst>
                <a:path w="319483" h="341826">
                  <a:moveTo>
                    <a:pt x="198398" y="47072"/>
                  </a:moveTo>
                  <a:lnTo>
                    <a:pt x="198398" y="47072"/>
                  </a:lnTo>
                  <a:lnTo>
                    <a:pt x="198398" y="15192"/>
                  </a:lnTo>
                  <a:lnTo>
                    <a:pt x="195575" y="8914"/>
                  </a:lnTo>
                  <a:lnTo>
                    <a:pt x="193341" y="5758"/>
                  </a:lnTo>
                  <a:lnTo>
                    <a:pt x="188038" y="2252"/>
                  </a:lnTo>
                  <a:lnTo>
                    <a:pt x="181093" y="693"/>
                  </a:lnTo>
                  <a:lnTo>
                    <a:pt x="170951" y="0"/>
                  </a:lnTo>
                  <a:lnTo>
                    <a:pt x="129662" y="12754"/>
                  </a:lnTo>
                  <a:lnTo>
                    <a:pt x="93216" y="33629"/>
                  </a:lnTo>
                  <a:lnTo>
                    <a:pt x="51000" y="76386"/>
                  </a:lnTo>
                  <a:lnTo>
                    <a:pt x="12946" y="133730"/>
                  </a:lnTo>
                  <a:lnTo>
                    <a:pt x="2691" y="168352"/>
                  </a:lnTo>
                  <a:lnTo>
                    <a:pt x="0" y="225791"/>
                  </a:lnTo>
                  <a:lnTo>
                    <a:pt x="11705" y="283436"/>
                  </a:lnTo>
                  <a:lnTo>
                    <a:pt x="23347" y="300642"/>
                  </a:lnTo>
                  <a:lnTo>
                    <a:pt x="56693" y="328935"/>
                  </a:lnTo>
                  <a:lnTo>
                    <a:pt x="75093" y="336386"/>
                  </a:lnTo>
                  <a:lnTo>
                    <a:pt x="134590" y="341825"/>
                  </a:lnTo>
                  <a:lnTo>
                    <a:pt x="158398" y="339998"/>
                  </a:lnTo>
                  <a:lnTo>
                    <a:pt x="215735" y="320858"/>
                  </a:lnTo>
                  <a:lnTo>
                    <a:pt x="250572" y="300702"/>
                  </a:lnTo>
                  <a:lnTo>
                    <a:pt x="285062" y="265447"/>
                  </a:lnTo>
                  <a:lnTo>
                    <a:pt x="304626" y="236306"/>
                  </a:lnTo>
                  <a:lnTo>
                    <a:pt x="316540" y="202389"/>
                  </a:lnTo>
                  <a:lnTo>
                    <a:pt x="319482" y="170704"/>
                  </a:lnTo>
                  <a:lnTo>
                    <a:pt x="313061" y="136033"/>
                  </a:lnTo>
                  <a:lnTo>
                    <a:pt x="298224" y="106239"/>
                  </a:lnTo>
                  <a:lnTo>
                    <a:pt x="286510" y="90654"/>
                  </a:lnTo>
                  <a:lnTo>
                    <a:pt x="268604" y="79495"/>
                  </a:lnTo>
                  <a:lnTo>
                    <a:pt x="217912" y="53733"/>
                  </a:lnTo>
                  <a:lnTo>
                    <a:pt x="182263" y="41057"/>
                  </a:lnTo>
                  <a:lnTo>
                    <a:pt x="150773" y="375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8"/>
            <p:cNvSpPr/>
            <p:nvPr>
              <p:custDataLst>
                <p:tags r:id="rId10"/>
              </p:custDataLst>
            </p:nvPr>
          </p:nvSpPr>
          <p:spPr>
            <a:xfrm>
              <a:off x="9173869" y="5257800"/>
              <a:ext cx="375936" cy="538925"/>
            </a:xfrm>
            <a:custGeom>
              <a:avLst/>
              <a:gdLst/>
              <a:ahLst/>
              <a:cxnLst/>
              <a:rect l="0" t="0" r="0" b="0"/>
              <a:pathLst>
                <a:path w="375936" h="538925">
                  <a:moveTo>
                    <a:pt x="313031" y="123825"/>
                  </a:moveTo>
                  <a:lnTo>
                    <a:pt x="313031" y="123825"/>
                  </a:lnTo>
                  <a:lnTo>
                    <a:pt x="313031" y="110567"/>
                  </a:lnTo>
                  <a:lnTo>
                    <a:pt x="310208" y="104528"/>
                  </a:lnTo>
                  <a:lnTo>
                    <a:pt x="295726" y="82322"/>
                  </a:lnTo>
                  <a:lnTo>
                    <a:pt x="278859" y="70724"/>
                  </a:lnTo>
                  <a:lnTo>
                    <a:pt x="254222" y="61642"/>
                  </a:lnTo>
                  <a:lnTo>
                    <a:pt x="208038" y="57742"/>
                  </a:lnTo>
                  <a:lnTo>
                    <a:pt x="162508" y="65930"/>
                  </a:lnTo>
                  <a:lnTo>
                    <a:pt x="112749" y="89654"/>
                  </a:lnTo>
                  <a:lnTo>
                    <a:pt x="77652" y="118287"/>
                  </a:lnTo>
                  <a:lnTo>
                    <a:pt x="37349" y="170943"/>
                  </a:lnTo>
                  <a:lnTo>
                    <a:pt x="13449" y="216691"/>
                  </a:lnTo>
                  <a:lnTo>
                    <a:pt x="3075" y="268816"/>
                  </a:lnTo>
                  <a:lnTo>
                    <a:pt x="0" y="319421"/>
                  </a:lnTo>
                  <a:lnTo>
                    <a:pt x="9204" y="367928"/>
                  </a:lnTo>
                  <a:lnTo>
                    <a:pt x="25336" y="415815"/>
                  </a:lnTo>
                  <a:lnTo>
                    <a:pt x="53634" y="458461"/>
                  </a:lnTo>
                  <a:lnTo>
                    <a:pt x="101122" y="502134"/>
                  </a:lnTo>
                  <a:lnTo>
                    <a:pt x="151268" y="529420"/>
                  </a:lnTo>
                  <a:lnTo>
                    <a:pt x="189254" y="538924"/>
                  </a:lnTo>
                  <a:lnTo>
                    <a:pt x="230142" y="538918"/>
                  </a:lnTo>
                  <a:lnTo>
                    <a:pt x="258200" y="533736"/>
                  </a:lnTo>
                  <a:lnTo>
                    <a:pt x="304904" y="510340"/>
                  </a:lnTo>
                  <a:lnTo>
                    <a:pt x="327410" y="491401"/>
                  </a:lnTo>
                  <a:lnTo>
                    <a:pt x="359106" y="438949"/>
                  </a:lnTo>
                  <a:lnTo>
                    <a:pt x="370552" y="410988"/>
                  </a:lnTo>
                  <a:lnTo>
                    <a:pt x="375935" y="360606"/>
                  </a:lnTo>
                  <a:lnTo>
                    <a:pt x="371298" y="311692"/>
                  </a:lnTo>
                  <a:lnTo>
                    <a:pt x="362162" y="263686"/>
                  </a:lnTo>
                  <a:lnTo>
                    <a:pt x="345462" y="215948"/>
                  </a:lnTo>
                  <a:lnTo>
                    <a:pt x="320876" y="169348"/>
                  </a:lnTo>
                  <a:lnTo>
                    <a:pt x="281302" y="115139"/>
                  </a:lnTo>
                  <a:lnTo>
                    <a:pt x="227086" y="58515"/>
                  </a:lnTo>
                  <a:lnTo>
                    <a:pt x="169192" y="15329"/>
                  </a:lnTo>
                  <a:lnTo>
                    <a:pt x="14158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12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454" y="0"/>
            <a:ext cx="10058400" cy="1609344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c.  </a:t>
                </a:r>
                <a:r>
                  <a:rPr lang="en-US" sz="3200" dirty="0" smtClean="0"/>
                  <a:t>How many units must the company produce and sell in order to maximize profit?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81"/>
                <a:stretch>
                  <a:fillRect l="-1339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SMARTInkShape-Group33"/>
          <p:cNvGrpSpPr/>
          <p:nvPr/>
        </p:nvGrpSpPr>
        <p:grpSpPr>
          <a:xfrm>
            <a:off x="1990725" y="3905250"/>
            <a:ext cx="3105151" cy="619126"/>
            <a:chOff x="1990725" y="3905250"/>
            <a:chExt cx="3105151" cy="619126"/>
          </a:xfrm>
        </p:grpSpPr>
        <p:sp>
          <p:nvSpPr>
            <p:cNvPr id="4" name="SMARTInkShape-209"/>
            <p:cNvSpPr/>
            <p:nvPr>
              <p:custDataLst>
                <p:tags r:id="rId66"/>
              </p:custDataLst>
            </p:nvPr>
          </p:nvSpPr>
          <p:spPr>
            <a:xfrm>
              <a:off x="5010150" y="41910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0"/>
            <p:cNvSpPr/>
            <p:nvPr>
              <p:custDataLst>
                <p:tags r:id="rId67"/>
              </p:custDataLst>
            </p:nvPr>
          </p:nvSpPr>
          <p:spPr>
            <a:xfrm>
              <a:off x="5067300" y="4067175"/>
              <a:ext cx="28576" cy="219076"/>
            </a:xfrm>
            <a:custGeom>
              <a:avLst/>
              <a:gdLst/>
              <a:ahLst/>
              <a:cxnLst/>
              <a:rect l="0" t="0" r="0" b="0"/>
              <a:pathLst>
                <a:path w="28576" h="219076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11758" y="77290"/>
                  </a:lnTo>
                  <a:lnTo>
                    <a:pt x="18410" y="125907"/>
                  </a:lnTo>
                  <a:lnTo>
                    <a:pt x="21816" y="178336"/>
                  </a:lnTo>
                  <a:lnTo>
                    <a:pt x="28575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1"/>
            <p:cNvSpPr/>
            <p:nvPr>
              <p:custDataLst>
                <p:tags r:id="rId68"/>
              </p:custDataLst>
            </p:nvPr>
          </p:nvSpPr>
          <p:spPr>
            <a:xfrm>
              <a:off x="4600575" y="3907301"/>
              <a:ext cx="209551" cy="174461"/>
            </a:xfrm>
            <a:custGeom>
              <a:avLst/>
              <a:gdLst/>
              <a:ahLst/>
              <a:cxnLst/>
              <a:rect l="0" t="0" r="0" b="0"/>
              <a:pathLst>
                <a:path w="209551" h="174461">
                  <a:moveTo>
                    <a:pt x="0" y="45574"/>
                  </a:moveTo>
                  <a:lnTo>
                    <a:pt x="0" y="45574"/>
                  </a:lnTo>
                  <a:lnTo>
                    <a:pt x="0" y="40518"/>
                  </a:lnTo>
                  <a:lnTo>
                    <a:pt x="2822" y="35213"/>
                  </a:lnTo>
                  <a:lnTo>
                    <a:pt x="13258" y="23184"/>
                  </a:lnTo>
                  <a:lnTo>
                    <a:pt x="27447" y="13775"/>
                  </a:lnTo>
                  <a:lnTo>
                    <a:pt x="86216" y="1297"/>
                  </a:lnTo>
                  <a:lnTo>
                    <a:pt x="114446" y="0"/>
                  </a:lnTo>
                  <a:lnTo>
                    <a:pt x="170404" y="14283"/>
                  </a:lnTo>
                  <a:lnTo>
                    <a:pt x="185450" y="20378"/>
                  </a:lnTo>
                  <a:lnTo>
                    <a:pt x="196370" y="29437"/>
                  </a:lnTo>
                  <a:lnTo>
                    <a:pt x="203692" y="40518"/>
                  </a:lnTo>
                  <a:lnTo>
                    <a:pt x="207814" y="58658"/>
                  </a:lnTo>
                  <a:lnTo>
                    <a:pt x="208779" y="71145"/>
                  </a:lnTo>
                  <a:lnTo>
                    <a:pt x="203562" y="83750"/>
                  </a:lnTo>
                  <a:lnTo>
                    <a:pt x="193130" y="96408"/>
                  </a:lnTo>
                  <a:lnTo>
                    <a:pt x="140486" y="145543"/>
                  </a:lnTo>
                  <a:lnTo>
                    <a:pt x="95994" y="164533"/>
                  </a:lnTo>
                  <a:lnTo>
                    <a:pt x="55377" y="174460"/>
                  </a:lnTo>
                  <a:lnTo>
                    <a:pt x="40585" y="170274"/>
                  </a:lnTo>
                  <a:lnTo>
                    <a:pt x="40815" y="169983"/>
                  </a:lnTo>
                  <a:lnTo>
                    <a:pt x="47253" y="168513"/>
                  </a:lnTo>
                  <a:lnTo>
                    <a:pt x="67856" y="161894"/>
                  </a:lnTo>
                  <a:lnTo>
                    <a:pt x="124452" y="159993"/>
                  </a:lnTo>
                  <a:lnTo>
                    <a:pt x="174355" y="159890"/>
                  </a:lnTo>
                  <a:lnTo>
                    <a:pt x="209550" y="159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2"/>
            <p:cNvSpPr/>
            <p:nvPr>
              <p:custDataLst>
                <p:tags r:id="rId69"/>
              </p:custDataLst>
            </p:nvPr>
          </p:nvSpPr>
          <p:spPr>
            <a:xfrm>
              <a:off x="4295775" y="4010025"/>
              <a:ext cx="209551" cy="333376"/>
            </a:xfrm>
            <a:custGeom>
              <a:avLst/>
              <a:gdLst/>
              <a:ahLst/>
              <a:cxnLst/>
              <a:rect l="0" t="0" r="0" b="0"/>
              <a:pathLst>
                <a:path w="209551" h="33337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7"/>
                  </a:lnTo>
                  <a:lnTo>
                    <a:pt x="25510" y="61764"/>
                  </a:lnTo>
                  <a:lnTo>
                    <a:pt x="45518" y="115763"/>
                  </a:lnTo>
                  <a:lnTo>
                    <a:pt x="73584" y="170179"/>
                  </a:lnTo>
                  <a:lnTo>
                    <a:pt x="102973" y="228488"/>
                  </a:lnTo>
                  <a:lnTo>
                    <a:pt x="128330" y="265620"/>
                  </a:lnTo>
                  <a:lnTo>
                    <a:pt x="186943" y="320509"/>
                  </a:lnTo>
                  <a:lnTo>
                    <a:pt x="197034" y="327657"/>
                  </a:lnTo>
                  <a:lnTo>
                    <a:pt x="20955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3"/>
            <p:cNvSpPr/>
            <p:nvPr>
              <p:custDataLst>
                <p:tags r:id="rId70"/>
              </p:custDataLst>
            </p:nvPr>
          </p:nvSpPr>
          <p:spPr>
            <a:xfrm>
              <a:off x="4267200" y="4067175"/>
              <a:ext cx="295276" cy="285751"/>
            </a:xfrm>
            <a:custGeom>
              <a:avLst/>
              <a:gdLst/>
              <a:ahLst/>
              <a:cxnLst/>
              <a:rect l="0" t="0" r="0" b="0"/>
              <a:pathLst>
                <a:path w="295276" h="285751">
                  <a:moveTo>
                    <a:pt x="295275" y="0"/>
                  </a:moveTo>
                  <a:lnTo>
                    <a:pt x="295275" y="0"/>
                  </a:lnTo>
                  <a:lnTo>
                    <a:pt x="290219" y="0"/>
                  </a:lnTo>
                  <a:lnTo>
                    <a:pt x="288729" y="1058"/>
                  </a:lnTo>
                  <a:lnTo>
                    <a:pt x="287736" y="2822"/>
                  </a:lnTo>
                  <a:lnTo>
                    <a:pt x="287074" y="5056"/>
                  </a:lnTo>
                  <a:lnTo>
                    <a:pt x="280694" y="10361"/>
                  </a:lnTo>
                  <a:lnTo>
                    <a:pt x="271861" y="17305"/>
                  </a:lnTo>
                  <a:lnTo>
                    <a:pt x="234583" y="57419"/>
                  </a:lnTo>
                  <a:lnTo>
                    <a:pt x="180664" y="105635"/>
                  </a:lnTo>
                  <a:lnTo>
                    <a:pt x="126620" y="162001"/>
                  </a:lnTo>
                  <a:lnTo>
                    <a:pt x="75609" y="216259"/>
                  </a:lnTo>
                  <a:lnTo>
                    <a:pt x="17295" y="27472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14"/>
            <p:cNvSpPr/>
            <p:nvPr>
              <p:custDataLst>
                <p:tags r:id="rId71"/>
              </p:custDataLst>
            </p:nvPr>
          </p:nvSpPr>
          <p:spPr>
            <a:xfrm>
              <a:off x="3933825" y="4229100"/>
              <a:ext cx="161926" cy="4718"/>
            </a:xfrm>
            <a:custGeom>
              <a:avLst/>
              <a:gdLst/>
              <a:ahLst/>
              <a:cxnLst/>
              <a:rect l="0" t="0" r="0" b="0"/>
              <a:pathLst>
                <a:path w="161926" h="4718">
                  <a:moveTo>
                    <a:pt x="0" y="0"/>
                  </a:moveTo>
                  <a:lnTo>
                    <a:pt x="0" y="0"/>
                  </a:lnTo>
                  <a:lnTo>
                    <a:pt x="53257" y="0"/>
                  </a:lnTo>
                  <a:lnTo>
                    <a:pt x="95992" y="4717"/>
                  </a:lnTo>
                  <a:lnTo>
                    <a:pt x="155213" y="18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5"/>
            <p:cNvSpPr/>
            <p:nvPr>
              <p:custDataLst>
                <p:tags r:id="rId72"/>
              </p:custDataLst>
            </p:nvPr>
          </p:nvSpPr>
          <p:spPr>
            <a:xfrm>
              <a:off x="3476625" y="4276725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34173" y="8467"/>
                  </a:lnTo>
                  <a:lnTo>
                    <a:pt x="86217" y="883"/>
                  </a:lnTo>
                  <a:lnTo>
                    <a:pt x="138471" y="11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6"/>
            <p:cNvSpPr/>
            <p:nvPr>
              <p:custDataLst>
                <p:tags r:id="rId73"/>
              </p:custDataLst>
            </p:nvPr>
          </p:nvSpPr>
          <p:spPr>
            <a:xfrm>
              <a:off x="3409950" y="417195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64958" y="8937"/>
                  </a:lnTo>
                  <a:lnTo>
                    <a:pt x="119702" y="9474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7"/>
            <p:cNvSpPr/>
            <p:nvPr>
              <p:custDataLst>
                <p:tags r:id="rId74"/>
              </p:custDataLst>
            </p:nvPr>
          </p:nvSpPr>
          <p:spPr>
            <a:xfrm>
              <a:off x="3009900" y="3905250"/>
              <a:ext cx="255583" cy="438151"/>
            </a:xfrm>
            <a:custGeom>
              <a:avLst/>
              <a:gdLst/>
              <a:ahLst/>
              <a:cxnLst/>
              <a:rect l="0" t="0" r="0" b="0"/>
              <a:pathLst>
                <a:path w="255583" h="438151">
                  <a:moveTo>
                    <a:pt x="0" y="0"/>
                  </a:moveTo>
                  <a:lnTo>
                    <a:pt x="0" y="0"/>
                  </a:lnTo>
                  <a:lnTo>
                    <a:pt x="9721" y="1058"/>
                  </a:lnTo>
                  <a:lnTo>
                    <a:pt x="68379" y="22390"/>
                  </a:lnTo>
                  <a:lnTo>
                    <a:pt x="124886" y="56022"/>
                  </a:lnTo>
                  <a:lnTo>
                    <a:pt x="174834" y="87383"/>
                  </a:lnTo>
                  <a:lnTo>
                    <a:pt x="207731" y="119848"/>
                  </a:lnTo>
                  <a:lnTo>
                    <a:pt x="233140" y="168744"/>
                  </a:lnTo>
                  <a:lnTo>
                    <a:pt x="249113" y="206513"/>
                  </a:lnTo>
                  <a:lnTo>
                    <a:pt x="255582" y="260025"/>
                  </a:lnTo>
                  <a:lnTo>
                    <a:pt x="251804" y="316181"/>
                  </a:lnTo>
                  <a:lnTo>
                    <a:pt x="233262" y="360435"/>
                  </a:lnTo>
                  <a:lnTo>
                    <a:pt x="197941" y="418176"/>
                  </a:lnTo>
                  <a:lnTo>
                    <a:pt x="180975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8"/>
            <p:cNvSpPr/>
            <p:nvPr>
              <p:custDataLst>
                <p:tags r:id="rId75"/>
              </p:custDataLst>
            </p:nvPr>
          </p:nvSpPr>
          <p:spPr>
            <a:xfrm>
              <a:off x="2714625" y="4162425"/>
              <a:ext cx="180976" cy="228601"/>
            </a:xfrm>
            <a:custGeom>
              <a:avLst/>
              <a:gdLst/>
              <a:ahLst/>
              <a:cxnLst/>
              <a:rect l="0" t="0" r="0" b="0"/>
              <a:pathLst>
                <a:path w="180976" h="22860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19298" y="67781"/>
                  </a:lnTo>
                  <a:lnTo>
                    <a:pt x="36855" y="104994"/>
                  </a:lnTo>
                  <a:lnTo>
                    <a:pt x="80546" y="161762"/>
                  </a:lnTo>
                  <a:lnTo>
                    <a:pt x="133732" y="202907"/>
                  </a:lnTo>
                  <a:lnTo>
                    <a:pt x="165881" y="222897"/>
                  </a:lnTo>
                  <a:lnTo>
                    <a:pt x="180975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9"/>
            <p:cNvSpPr/>
            <p:nvPr>
              <p:custDataLst>
                <p:tags r:id="rId76"/>
              </p:custDataLst>
            </p:nvPr>
          </p:nvSpPr>
          <p:spPr>
            <a:xfrm>
              <a:off x="2705100" y="4143375"/>
              <a:ext cx="219076" cy="295276"/>
            </a:xfrm>
            <a:custGeom>
              <a:avLst/>
              <a:gdLst/>
              <a:ahLst/>
              <a:cxnLst/>
              <a:rect l="0" t="0" r="0" b="0"/>
              <a:pathLst>
                <a:path w="219076" h="295276">
                  <a:moveTo>
                    <a:pt x="219075" y="0"/>
                  </a:moveTo>
                  <a:lnTo>
                    <a:pt x="219075" y="0"/>
                  </a:lnTo>
                  <a:lnTo>
                    <a:pt x="219075" y="8200"/>
                  </a:lnTo>
                  <a:lnTo>
                    <a:pt x="191629" y="59327"/>
                  </a:lnTo>
                  <a:lnTo>
                    <a:pt x="160452" y="114491"/>
                  </a:lnTo>
                  <a:lnTo>
                    <a:pt x="129916" y="161950"/>
                  </a:lnTo>
                  <a:lnTo>
                    <a:pt x="91819" y="216099"/>
                  </a:lnTo>
                  <a:lnTo>
                    <a:pt x="52230" y="26125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0"/>
            <p:cNvSpPr/>
            <p:nvPr>
              <p:custDataLst>
                <p:tags r:id="rId77"/>
              </p:custDataLst>
            </p:nvPr>
          </p:nvSpPr>
          <p:spPr>
            <a:xfrm>
              <a:off x="2486759" y="4000500"/>
              <a:ext cx="161192" cy="438151"/>
            </a:xfrm>
            <a:custGeom>
              <a:avLst/>
              <a:gdLst/>
              <a:ahLst/>
              <a:cxnLst/>
              <a:rect l="0" t="0" r="0" b="0"/>
              <a:pathLst>
                <a:path w="161192" h="438151">
                  <a:moveTo>
                    <a:pt x="161191" y="0"/>
                  </a:moveTo>
                  <a:lnTo>
                    <a:pt x="161191" y="0"/>
                  </a:lnTo>
                  <a:lnTo>
                    <a:pt x="161191" y="5056"/>
                  </a:lnTo>
                  <a:lnTo>
                    <a:pt x="158369" y="10361"/>
                  </a:lnTo>
                  <a:lnTo>
                    <a:pt x="111078" y="68736"/>
                  </a:lnTo>
                  <a:lnTo>
                    <a:pt x="73153" y="124933"/>
                  </a:lnTo>
                  <a:lnTo>
                    <a:pt x="41965" y="174844"/>
                  </a:lnTo>
                  <a:lnTo>
                    <a:pt x="16481" y="225468"/>
                  </a:lnTo>
                  <a:lnTo>
                    <a:pt x="2980" y="276234"/>
                  </a:lnTo>
                  <a:lnTo>
                    <a:pt x="0" y="327027"/>
                  </a:lnTo>
                  <a:lnTo>
                    <a:pt x="5237" y="349603"/>
                  </a:lnTo>
                  <a:lnTo>
                    <a:pt x="25845" y="389967"/>
                  </a:lnTo>
                  <a:lnTo>
                    <a:pt x="49122" y="413879"/>
                  </a:lnTo>
                  <a:lnTo>
                    <a:pt x="71071" y="429311"/>
                  </a:lnTo>
                  <a:lnTo>
                    <a:pt x="96036" y="435531"/>
                  </a:lnTo>
                  <a:lnTo>
                    <a:pt x="132616" y="438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1"/>
            <p:cNvSpPr/>
            <p:nvPr>
              <p:custDataLst>
                <p:tags r:id="rId78"/>
              </p:custDataLst>
            </p:nvPr>
          </p:nvSpPr>
          <p:spPr>
            <a:xfrm>
              <a:off x="1990725" y="4021594"/>
              <a:ext cx="406561" cy="264657"/>
            </a:xfrm>
            <a:custGeom>
              <a:avLst/>
              <a:gdLst/>
              <a:ahLst/>
              <a:cxnLst/>
              <a:rect l="0" t="0" r="0" b="0"/>
              <a:pathLst>
                <a:path w="406561" h="264657">
                  <a:moveTo>
                    <a:pt x="0" y="36056"/>
                  </a:moveTo>
                  <a:lnTo>
                    <a:pt x="0" y="36056"/>
                  </a:lnTo>
                  <a:lnTo>
                    <a:pt x="0" y="30999"/>
                  </a:lnTo>
                  <a:lnTo>
                    <a:pt x="1058" y="29510"/>
                  </a:lnTo>
                  <a:lnTo>
                    <a:pt x="2822" y="28517"/>
                  </a:lnTo>
                  <a:lnTo>
                    <a:pt x="5056" y="27855"/>
                  </a:lnTo>
                  <a:lnTo>
                    <a:pt x="27447" y="13390"/>
                  </a:lnTo>
                  <a:lnTo>
                    <a:pt x="81994" y="2943"/>
                  </a:lnTo>
                  <a:lnTo>
                    <a:pt x="130692" y="0"/>
                  </a:lnTo>
                  <a:lnTo>
                    <a:pt x="183899" y="8512"/>
                  </a:lnTo>
                  <a:lnTo>
                    <a:pt x="229466" y="17311"/>
                  </a:lnTo>
                  <a:lnTo>
                    <a:pt x="287215" y="34823"/>
                  </a:lnTo>
                  <a:lnTo>
                    <a:pt x="341838" y="64887"/>
                  </a:lnTo>
                  <a:lnTo>
                    <a:pt x="380790" y="95138"/>
                  </a:lnTo>
                  <a:lnTo>
                    <a:pt x="399400" y="122353"/>
                  </a:lnTo>
                  <a:lnTo>
                    <a:pt x="406560" y="145469"/>
                  </a:lnTo>
                  <a:lnTo>
                    <a:pt x="405413" y="159121"/>
                  </a:lnTo>
                  <a:lnTo>
                    <a:pt x="400317" y="172243"/>
                  </a:lnTo>
                  <a:lnTo>
                    <a:pt x="384490" y="191531"/>
                  </a:lnTo>
                  <a:lnTo>
                    <a:pt x="359103" y="209592"/>
                  </a:lnTo>
                  <a:lnTo>
                    <a:pt x="300832" y="234226"/>
                  </a:lnTo>
                  <a:lnTo>
                    <a:pt x="250668" y="250963"/>
                  </a:lnTo>
                  <a:lnTo>
                    <a:pt x="199994" y="261638"/>
                  </a:lnTo>
                  <a:lnTo>
                    <a:pt x="146242" y="264259"/>
                  </a:lnTo>
                  <a:lnTo>
                    <a:pt x="123825" y="2646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2"/>
            <p:cNvSpPr/>
            <p:nvPr>
              <p:custDataLst>
                <p:tags r:id="rId79"/>
              </p:custDataLst>
            </p:nvPr>
          </p:nvSpPr>
          <p:spPr>
            <a:xfrm>
              <a:off x="2124075" y="4114800"/>
              <a:ext cx="47626" cy="409576"/>
            </a:xfrm>
            <a:custGeom>
              <a:avLst/>
              <a:gdLst/>
              <a:ahLst/>
              <a:cxnLst/>
              <a:rect l="0" t="0" r="0" b="0"/>
              <a:pathLst>
                <a:path w="47626" h="4095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7539" y="22120"/>
                  </a:lnTo>
                  <a:lnTo>
                    <a:pt x="15993" y="78632"/>
                  </a:lnTo>
                  <a:lnTo>
                    <a:pt x="18648" y="137264"/>
                  </a:lnTo>
                  <a:lnTo>
                    <a:pt x="25517" y="187471"/>
                  </a:lnTo>
                  <a:lnTo>
                    <a:pt x="28172" y="245788"/>
                  </a:lnTo>
                  <a:lnTo>
                    <a:pt x="36741" y="304637"/>
                  </a:lnTo>
                  <a:lnTo>
                    <a:pt x="43037" y="361936"/>
                  </a:lnTo>
                  <a:lnTo>
                    <a:pt x="47625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4"/>
          <p:cNvGrpSpPr/>
          <p:nvPr/>
        </p:nvGrpSpPr>
        <p:grpSpPr>
          <a:xfrm>
            <a:off x="5393245" y="3825189"/>
            <a:ext cx="3101892" cy="442012"/>
            <a:chOff x="5393245" y="3825189"/>
            <a:chExt cx="3101892" cy="442012"/>
          </a:xfrm>
        </p:grpSpPr>
        <p:sp>
          <p:nvSpPr>
            <p:cNvPr id="19" name="SMARTInkShape-223"/>
            <p:cNvSpPr/>
            <p:nvPr>
              <p:custDataLst>
                <p:tags r:id="rId56"/>
              </p:custDataLst>
            </p:nvPr>
          </p:nvSpPr>
          <p:spPr>
            <a:xfrm>
              <a:off x="8175516" y="3825189"/>
              <a:ext cx="319621" cy="329992"/>
            </a:xfrm>
            <a:custGeom>
              <a:avLst/>
              <a:gdLst/>
              <a:ahLst/>
              <a:cxnLst/>
              <a:rect l="0" t="0" r="0" b="0"/>
              <a:pathLst>
                <a:path w="319621" h="329992">
                  <a:moveTo>
                    <a:pt x="263634" y="89586"/>
                  </a:moveTo>
                  <a:lnTo>
                    <a:pt x="263634" y="89586"/>
                  </a:lnTo>
                  <a:lnTo>
                    <a:pt x="268691" y="89586"/>
                  </a:lnTo>
                  <a:lnTo>
                    <a:pt x="270181" y="88528"/>
                  </a:lnTo>
                  <a:lnTo>
                    <a:pt x="271174" y="86764"/>
                  </a:lnTo>
                  <a:lnTo>
                    <a:pt x="272767" y="76329"/>
                  </a:lnTo>
                  <a:lnTo>
                    <a:pt x="272023" y="56472"/>
                  </a:lnTo>
                  <a:lnTo>
                    <a:pt x="265532" y="39440"/>
                  </a:lnTo>
                  <a:lnTo>
                    <a:pt x="250766" y="20240"/>
                  </a:lnTo>
                  <a:lnTo>
                    <a:pt x="236302" y="10360"/>
                  </a:lnTo>
                  <a:lnTo>
                    <a:pt x="213556" y="731"/>
                  </a:lnTo>
                  <a:lnTo>
                    <a:pt x="195869" y="0"/>
                  </a:lnTo>
                  <a:lnTo>
                    <a:pt x="141586" y="12016"/>
                  </a:lnTo>
                  <a:lnTo>
                    <a:pt x="105529" y="28620"/>
                  </a:lnTo>
                  <a:lnTo>
                    <a:pt x="54587" y="71288"/>
                  </a:lnTo>
                  <a:lnTo>
                    <a:pt x="18201" y="116389"/>
                  </a:lnTo>
                  <a:lnTo>
                    <a:pt x="3706" y="153501"/>
                  </a:lnTo>
                  <a:lnTo>
                    <a:pt x="0" y="190250"/>
                  </a:lnTo>
                  <a:lnTo>
                    <a:pt x="6191" y="222776"/>
                  </a:lnTo>
                  <a:lnTo>
                    <a:pt x="22019" y="256638"/>
                  </a:lnTo>
                  <a:lnTo>
                    <a:pt x="64404" y="300021"/>
                  </a:lnTo>
                  <a:lnTo>
                    <a:pt x="97476" y="317860"/>
                  </a:lnTo>
                  <a:lnTo>
                    <a:pt x="134086" y="329848"/>
                  </a:lnTo>
                  <a:lnTo>
                    <a:pt x="171745" y="329991"/>
                  </a:lnTo>
                  <a:lnTo>
                    <a:pt x="209713" y="323329"/>
                  </a:lnTo>
                  <a:lnTo>
                    <a:pt x="262804" y="290602"/>
                  </a:lnTo>
                  <a:lnTo>
                    <a:pt x="281257" y="275235"/>
                  </a:lnTo>
                  <a:lnTo>
                    <a:pt x="302487" y="242782"/>
                  </a:lnTo>
                  <a:lnTo>
                    <a:pt x="314892" y="206356"/>
                  </a:lnTo>
                  <a:lnTo>
                    <a:pt x="319620" y="156122"/>
                  </a:lnTo>
                  <a:lnTo>
                    <a:pt x="318151" y="130799"/>
                  </a:lnTo>
                  <a:lnTo>
                    <a:pt x="299960" y="82871"/>
                  </a:lnTo>
                  <a:lnTo>
                    <a:pt x="287187" y="63319"/>
                  </a:lnTo>
                  <a:lnTo>
                    <a:pt x="244584" y="229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4"/>
            <p:cNvSpPr/>
            <p:nvPr>
              <p:custDataLst>
                <p:tags r:id="rId57"/>
              </p:custDataLst>
            </p:nvPr>
          </p:nvSpPr>
          <p:spPr>
            <a:xfrm>
              <a:off x="7821179" y="3878153"/>
              <a:ext cx="253959" cy="264577"/>
            </a:xfrm>
            <a:custGeom>
              <a:avLst/>
              <a:gdLst/>
              <a:ahLst/>
              <a:cxnLst/>
              <a:rect l="0" t="0" r="0" b="0"/>
              <a:pathLst>
                <a:path w="253959" h="264577">
                  <a:moveTo>
                    <a:pt x="198871" y="36622"/>
                  </a:moveTo>
                  <a:lnTo>
                    <a:pt x="198871" y="36622"/>
                  </a:lnTo>
                  <a:lnTo>
                    <a:pt x="198871" y="22433"/>
                  </a:lnTo>
                  <a:lnTo>
                    <a:pt x="196049" y="16910"/>
                  </a:lnTo>
                  <a:lnTo>
                    <a:pt x="193814" y="13956"/>
                  </a:lnTo>
                  <a:lnTo>
                    <a:pt x="188510" y="10673"/>
                  </a:lnTo>
                  <a:lnTo>
                    <a:pt x="153814" y="0"/>
                  </a:lnTo>
                  <a:lnTo>
                    <a:pt x="106154" y="11910"/>
                  </a:lnTo>
                  <a:lnTo>
                    <a:pt x="88520" y="23522"/>
                  </a:lnTo>
                  <a:lnTo>
                    <a:pt x="39279" y="75244"/>
                  </a:lnTo>
                  <a:lnTo>
                    <a:pt x="12007" y="112925"/>
                  </a:lnTo>
                  <a:lnTo>
                    <a:pt x="4695" y="134740"/>
                  </a:lnTo>
                  <a:lnTo>
                    <a:pt x="0" y="178182"/>
                  </a:lnTo>
                  <a:lnTo>
                    <a:pt x="5005" y="195141"/>
                  </a:lnTo>
                  <a:lnTo>
                    <a:pt x="25462" y="228331"/>
                  </a:lnTo>
                  <a:lnTo>
                    <a:pt x="43131" y="241065"/>
                  </a:lnTo>
                  <a:lnTo>
                    <a:pt x="93656" y="260316"/>
                  </a:lnTo>
                  <a:lnTo>
                    <a:pt x="146720" y="264576"/>
                  </a:lnTo>
                  <a:lnTo>
                    <a:pt x="168284" y="259290"/>
                  </a:lnTo>
                  <a:lnTo>
                    <a:pt x="195453" y="244415"/>
                  </a:lnTo>
                  <a:lnTo>
                    <a:pt x="223597" y="220425"/>
                  </a:lnTo>
                  <a:lnTo>
                    <a:pt x="238065" y="196563"/>
                  </a:lnTo>
                  <a:lnTo>
                    <a:pt x="251378" y="160055"/>
                  </a:lnTo>
                  <a:lnTo>
                    <a:pt x="253958" y="141223"/>
                  </a:lnTo>
                  <a:lnTo>
                    <a:pt x="249459" y="122270"/>
                  </a:lnTo>
                  <a:lnTo>
                    <a:pt x="228895" y="81258"/>
                  </a:lnTo>
                  <a:lnTo>
                    <a:pt x="208120" y="57961"/>
                  </a:lnTo>
                  <a:lnTo>
                    <a:pt x="179821" y="36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5"/>
            <p:cNvSpPr/>
            <p:nvPr>
              <p:custDataLst>
                <p:tags r:id="rId58"/>
              </p:custDataLst>
            </p:nvPr>
          </p:nvSpPr>
          <p:spPr>
            <a:xfrm>
              <a:off x="7530642" y="3829477"/>
              <a:ext cx="240186" cy="275570"/>
            </a:xfrm>
            <a:custGeom>
              <a:avLst/>
              <a:gdLst/>
              <a:ahLst/>
              <a:cxnLst/>
              <a:rect l="0" t="0" r="0" b="0"/>
              <a:pathLst>
                <a:path w="240186" h="275570">
                  <a:moveTo>
                    <a:pt x="184608" y="18623"/>
                  </a:moveTo>
                  <a:lnTo>
                    <a:pt x="184608" y="18623"/>
                  </a:lnTo>
                  <a:lnTo>
                    <a:pt x="184608" y="10422"/>
                  </a:lnTo>
                  <a:lnTo>
                    <a:pt x="174496" y="4434"/>
                  </a:lnTo>
                  <a:lnTo>
                    <a:pt x="163150" y="1013"/>
                  </a:lnTo>
                  <a:lnTo>
                    <a:pt x="148029" y="0"/>
                  </a:lnTo>
                  <a:lnTo>
                    <a:pt x="125087" y="4756"/>
                  </a:lnTo>
                  <a:lnTo>
                    <a:pt x="103237" y="17925"/>
                  </a:lnTo>
                  <a:lnTo>
                    <a:pt x="51305" y="69167"/>
                  </a:lnTo>
                  <a:lnTo>
                    <a:pt x="20572" y="120804"/>
                  </a:lnTo>
                  <a:lnTo>
                    <a:pt x="1015" y="170682"/>
                  </a:lnTo>
                  <a:lnTo>
                    <a:pt x="0" y="189922"/>
                  </a:lnTo>
                  <a:lnTo>
                    <a:pt x="4136" y="209056"/>
                  </a:lnTo>
                  <a:lnTo>
                    <a:pt x="18364" y="236619"/>
                  </a:lnTo>
                  <a:lnTo>
                    <a:pt x="29935" y="251683"/>
                  </a:lnTo>
                  <a:lnTo>
                    <a:pt x="53407" y="267006"/>
                  </a:lnTo>
                  <a:lnTo>
                    <a:pt x="80469" y="273194"/>
                  </a:lnTo>
                  <a:lnTo>
                    <a:pt x="137040" y="275569"/>
                  </a:lnTo>
                  <a:lnTo>
                    <a:pt x="165575" y="270674"/>
                  </a:lnTo>
                  <a:lnTo>
                    <a:pt x="202603" y="251934"/>
                  </a:lnTo>
                  <a:lnTo>
                    <a:pt x="217653" y="240145"/>
                  </a:lnTo>
                  <a:lnTo>
                    <a:pt x="232969" y="216550"/>
                  </a:lnTo>
                  <a:lnTo>
                    <a:pt x="240022" y="181193"/>
                  </a:lnTo>
                  <a:lnTo>
                    <a:pt x="240185" y="158396"/>
                  </a:lnTo>
                  <a:lnTo>
                    <a:pt x="236472" y="141070"/>
                  </a:lnTo>
                  <a:lnTo>
                    <a:pt x="204163" y="88314"/>
                  </a:lnTo>
                  <a:lnTo>
                    <a:pt x="194133" y="75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6"/>
            <p:cNvSpPr/>
            <p:nvPr>
              <p:custDataLst>
                <p:tags r:id="rId59"/>
              </p:custDataLst>
            </p:nvPr>
          </p:nvSpPr>
          <p:spPr>
            <a:xfrm>
              <a:off x="7143750" y="3838921"/>
              <a:ext cx="313979" cy="333030"/>
            </a:xfrm>
            <a:custGeom>
              <a:avLst/>
              <a:gdLst/>
              <a:ahLst/>
              <a:cxnLst/>
              <a:rect l="0" t="0" r="0" b="0"/>
              <a:pathLst>
                <a:path w="313979" h="333030">
                  <a:moveTo>
                    <a:pt x="0" y="28229"/>
                  </a:moveTo>
                  <a:lnTo>
                    <a:pt x="0" y="28229"/>
                  </a:lnTo>
                  <a:lnTo>
                    <a:pt x="5057" y="23172"/>
                  </a:lnTo>
                  <a:lnTo>
                    <a:pt x="13184" y="20690"/>
                  </a:lnTo>
                  <a:lnTo>
                    <a:pt x="29658" y="16470"/>
                  </a:lnTo>
                  <a:lnTo>
                    <a:pt x="69593" y="2280"/>
                  </a:lnTo>
                  <a:lnTo>
                    <a:pt x="121231" y="0"/>
                  </a:lnTo>
                  <a:lnTo>
                    <a:pt x="176165" y="4756"/>
                  </a:lnTo>
                  <a:lnTo>
                    <a:pt x="203067" y="12925"/>
                  </a:lnTo>
                  <a:lnTo>
                    <a:pt x="244185" y="39655"/>
                  </a:lnTo>
                  <a:lnTo>
                    <a:pt x="248514" y="44313"/>
                  </a:lnTo>
                  <a:lnTo>
                    <a:pt x="253326" y="55132"/>
                  </a:lnTo>
                  <a:lnTo>
                    <a:pt x="256035" y="73124"/>
                  </a:lnTo>
                  <a:lnTo>
                    <a:pt x="251781" y="96917"/>
                  </a:lnTo>
                  <a:lnTo>
                    <a:pt x="238761" y="119019"/>
                  </a:lnTo>
                  <a:lnTo>
                    <a:pt x="208853" y="144392"/>
                  </a:lnTo>
                  <a:lnTo>
                    <a:pt x="160889" y="167535"/>
                  </a:lnTo>
                  <a:lnTo>
                    <a:pt x="119221" y="178695"/>
                  </a:lnTo>
                  <a:lnTo>
                    <a:pt x="92786" y="180460"/>
                  </a:lnTo>
                  <a:lnTo>
                    <a:pt x="91491" y="179458"/>
                  </a:lnTo>
                  <a:lnTo>
                    <a:pt x="91686" y="177732"/>
                  </a:lnTo>
                  <a:lnTo>
                    <a:pt x="93666" y="172991"/>
                  </a:lnTo>
                  <a:lnTo>
                    <a:pt x="94545" y="167357"/>
                  </a:lnTo>
                  <a:lnTo>
                    <a:pt x="96897" y="165430"/>
                  </a:lnTo>
                  <a:lnTo>
                    <a:pt x="105156" y="163291"/>
                  </a:lnTo>
                  <a:lnTo>
                    <a:pt x="158326" y="161729"/>
                  </a:lnTo>
                  <a:lnTo>
                    <a:pt x="211898" y="164421"/>
                  </a:lnTo>
                  <a:lnTo>
                    <a:pt x="255758" y="174841"/>
                  </a:lnTo>
                  <a:lnTo>
                    <a:pt x="280275" y="189027"/>
                  </a:lnTo>
                  <a:lnTo>
                    <a:pt x="305405" y="211725"/>
                  </a:lnTo>
                  <a:lnTo>
                    <a:pt x="310359" y="220202"/>
                  </a:lnTo>
                  <a:lnTo>
                    <a:pt x="313978" y="257207"/>
                  </a:lnTo>
                  <a:lnTo>
                    <a:pt x="308525" y="267933"/>
                  </a:lnTo>
                  <a:lnTo>
                    <a:pt x="280753" y="298312"/>
                  </a:lnTo>
                  <a:lnTo>
                    <a:pt x="246662" y="320724"/>
                  </a:lnTo>
                  <a:lnTo>
                    <a:pt x="228162" y="327560"/>
                  </a:lnTo>
                  <a:lnTo>
                    <a:pt x="171411" y="332549"/>
                  </a:lnTo>
                  <a:lnTo>
                    <a:pt x="113563" y="333010"/>
                  </a:lnTo>
                  <a:lnTo>
                    <a:pt x="104775" y="333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7"/>
            <p:cNvSpPr/>
            <p:nvPr>
              <p:custDataLst>
                <p:tags r:id="rId60"/>
              </p:custDataLst>
            </p:nvPr>
          </p:nvSpPr>
          <p:spPr>
            <a:xfrm>
              <a:off x="6858000" y="40576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60242" y="8937"/>
                  </a:lnTo>
                  <a:lnTo>
                    <a:pt x="114571" y="9473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8"/>
            <p:cNvSpPr/>
            <p:nvPr>
              <p:custDataLst>
                <p:tags r:id="rId61"/>
              </p:custDataLst>
            </p:nvPr>
          </p:nvSpPr>
          <p:spPr>
            <a:xfrm>
              <a:off x="6515100" y="3962400"/>
              <a:ext cx="171451" cy="200026"/>
            </a:xfrm>
            <a:custGeom>
              <a:avLst/>
              <a:gdLst/>
              <a:ahLst/>
              <a:cxnLst/>
              <a:rect l="0" t="0" r="0" b="0"/>
              <a:pathLst>
                <a:path w="171451" h="200026">
                  <a:moveTo>
                    <a:pt x="0" y="0"/>
                  </a:moveTo>
                  <a:lnTo>
                    <a:pt x="0" y="0"/>
                  </a:lnTo>
                  <a:lnTo>
                    <a:pt x="1" y="5056"/>
                  </a:lnTo>
                  <a:lnTo>
                    <a:pt x="2824" y="10362"/>
                  </a:lnTo>
                  <a:lnTo>
                    <a:pt x="5057" y="13257"/>
                  </a:lnTo>
                  <a:lnTo>
                    <a:pt x="7540" y="22120"/>
                  </a:lnTo>
                  <a:lnTo>
                    <a:pt x="11759" y="39010"/>
                  </a:lnTo>
                  <a:lnTo>
                    <a:pt x="27723" y="68736"/>
                  </a:lnTo>
                  <a:lnTo>
                    <a:pt x="69986" y="123770"/>
                  </a:lnTo>
                  <a:lnTo>
                    <a:pt x="128857" y="177674"/>
                  </a:lnTo>
                  <a:lnTo>
                    <a:pt x="154256" y="194512"/>
                  </a:lnTo>
                  <a:lnTo>
                    <a:pt x="17145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9"/>
            <p:cNvSpPr/>
            <p:nvPr>
              <p:custDataLst>
                <p:tags r:id="rId62"/>
              </p:custDataLst>
            </p:nvPr>
          </p:nvSpPr>
          <p:spPr>
            <a:xfrm>
              <a:off x="6467475" y="3962400"/>
              <a:ext cx="171451" cy="266701"/>
            </a:xfrm>
            <a:custGeom>
              <a:avLst/>
              <a:gdLst/>
              <a:ahLst/>
              <a:cxnLst/>
              <a:rect l="0" t="0" r="0" b="0"/>
              <a:pathLst>
                <a:path w="171451" h="266701">
                  <a:moveTo>
                    <a:pt x="171450" y="0"/>
                  </a:moveTo>
                  <a:lnTo>
                    <a:pt x="171450" y="0"/>
                  </a:lnTo>
                  <a:lnTo>
                    <a:pt x="171450" y="5056"/>
                  </a:lnTo>
                  <a:lnTo>
                    <a:pt x="149060" y="54189"/>
                  </a:lnTo>
                  <a:lnTo>
                    <a:pt x="116903" y="105351"/>
                  </a:lnTo>
                  <a:lnTo>
                    <a:pt x="79325" y="161976"/>
                  </a:lnTo>
                  <a:lnTo>
                    <a:pt x="35981" y="22099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0"/>
            <p:cNvSpPr/>
            <p:nvPr>
              <p:custDataLst>
                <p:tags r:id="rId63"/>
              </p:custDataLst>
            </p:nvPr>
          </p:nvSpPr>
          <p:spPr>
            <a:xfrm>
              <a:off x="6077594" y="3871549"/>
              <a:ext cx="284057" cy="327900"/>
            </a:xfrm>
            <a:custGeom>
              <a:avLst/>
              <a:gdLst/>
              <a:ahLst/>
              <a:cxnLst/>
              <a:rect l="0" t="0" r="0" b="0"/>
              <a:pathLst>
                <a:path w="284057" h="327900">
                  <a:moveTo>
                    <a:pt x="161281" y="33701"/>
                  </a:moveTo>
                  <a:lnTo>
                    <a:pt x="161281" y="33701"/>
                  </a:lnTo>
                  <a:lnTo>
                    <a:pt x="161281" y="11311"/>
                  </a:lnTo>
                  <a:lnTo>
                    <a:pt x="160223" y="9249"/>
                  </a:lnTo>
                  <a:lnTo>
                    <a:pt x="158459" y="7875"/>
                  </a:lnTo>
                  <a:lnTo>
                    <a:pt x="153677" y="5289"/>
                  </a:lnTo>
                  <a:lnTo>
                    <a:pt x="148023" y="612"/>
                  </a:lnTo>
                  <a:lnTo>
                    <a:pt x="145034" y="0"/>
                  </a:lnTo>
                  <a:lnTo>
                    <a:pt x="141984" y="651"/>
                  </a:lnTo>
                  <a:lnTo>
                    <a:pt x="83030" y="32495"/>
                  </a:lnTo>
                  <a:lnTo>
                    <a:pt x="35953" y="90257"/>
                  </a:lnTo>
                  <a:lnTo>
                    <a:pt x="14269" y="149531"/>
                  </a:lnTo>
                  <a:lnTo>
                    <a:pt x="2615" y="204198"/>
                  </a:lnTo>
                  <a:lnTo>
                    <a:pt x="0" y="250706"/>
                  </a:lnTo>
                  <a:lnTo>
                    <a:pt x="1902" y="258805"/>
                  </a:lnTo>
                  <a:lnTo>
                    <a:pt x="9660" y="270625"/>
                  </a:lnTo>
                  <a:lnTo>
                    <a:pt x="49210" y="306924"/>
                  </a:lnTo>
                  <a:lnTo>
                    <a:pt x="81273" y="320796"/>
                  </a:lnTo>
                  <a:lnTo>
                    <a:pt x="132204" y="327899"/>
                  </a:lnTo>
                  <a:lnTo>
                    <a:pt x="152592" y="326380"/>
                  </a:lnTo>
                  <a:lnTo>
                    <a:pt x="197352" y="308159"/>
                  </a:lnTo>
                  <a:lnTo>
                    <a:pt x="237080" y="284177"/>
                  </a:lnTo>
                  <a:lnTo>
                    <a:pt x="250708" y="268849"/>
                  </a:lnTo>
                  <a:lnTo>
                    <a:pt x="277127" y="223809"/>
                  </a:lnTo>
                  <a:lnTo>
                    <a:pt x="284056" y="181581"/>
                  </a:lnTo>
                  <a:lnTo>
                    <a:pt x="279738" y="156187"/>
                  </a:lnTo>
                  <a:lnTo>
                    <a:pt x="271784" y="143525"/>
                  </a:lnTo>
                  <a:lnTo>
                    <a:pt x="263310" y="134370"/>
                  </a:lnTo>
                  <a:lnTo>
                    <a:pt x="256531" y="1194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1"/>
            <p:cNvSpPr/>
            <p:nvPr>
              <p:custDataLst>
                <p:tags r:id="rId64"/>
              </p:custDataLst>
            </p:nvPr>
          </p:nvSpPr>
          <p:spPr>
            <a:xfrm>
              <a:off x="5711272" y="3901404"/>
              <a:ext cx="260904" cy="365060"/>
            </a:xfrm>
            <a:custGeom>
              <a:avLst/>
              <a:gdLst/>
              <a:ahLst/>
              <a:cxnLst/>
              <a:rect l="0" t="0" r="0" b="0"/>
              <a:pathLst>
                <a:path w="260904" h="365060">
                  <a:moveTo>
                    <a:pt x="241853" y="51471"/>
                  </a:moveTo>
                  <a:lnTo>
                    <a:pt x="241853" y="51471"/>
                  </a:lnTo>
                  <a:lnTo>
                    <a:pt x="241853" y="46415"/>
                  </a:lnTo>
                  <a:lnTo>
                    <a:pt x="240795" y="44925"/>
                  </a:lnTo>
                  <a:lnTo>
                    <a:pt x="239031" y="43932"/>
                  </a:lnTo>
                  <a:lnTo>
                    <a:pt x="236797" y="43271"/>
                  </a:lnTo>
                  <a:lnTo>
                    <a:pt x="231492" y="36890"/>
                  </a:lnTo>
                  <a:lnTo>
                    <a:pt x="224548" y="28057"/>
                  </a:lnTo>
                  <a:lnTo>
                    <a:pt x="196796" y="10458"/>
                  </a:lnTo>
                  <a:lnTo>
                    <a:pt x="173116" y="749"/>
                  </a:lnTo>
                  <a:lnTo>
                    <a:pt x="155212" y="0"/>
                  </a:lnTo>
                  <a:lnTo>
                    <a:pt x="96075" y="6331"/>
                  </a:lnTo>
                  <a:lnTo>
                    <a:pt x="43759" y="20048"/>
                  </a:lnTo>
                  <a:lnTo>
                    <a:pt x="17084" y="32485"/>
                  </a:lnTo>
                  <a:lnTo>
                    <a:pt x="8606" y="39858"/>
                  </a:lnTo>
                  <a:lnTo>
                    <a:pt x="1310" y="50190"/>
                  </a:lnTo>
                  <a:lnTo>
                    <a:pt x="0" y="54851"/>
                  </a:lnTo>
                  <a:lnTo>
                    <a:pt x="185" y="59016"/>
                  </a:lnTo>
                  <a:lnTo>
                    <a:pt x="8085" y="78361"/>
                  </a:lnTo>
                  <a:lnTo>
                    <a:pt x="21835" y="96362"/>
                  </a:lnTo>
                  <a:lnTo>
                    <a:pt x="71156" y="134060"/>
                  </a:lnTo>
                  <a:lnTo>
                    <a:pt x="125667" y="176137"/>
                  </a:lnTo>
                  <a:lnTo>
                    <a:pt x="180417" y="223032"/>
                  </a:lnTo>
                  <a:lnTo>
                    <a:pt x="224265" y="280081"/>
                  </a:lnTo>
                  <a:lnTo>
                    <a:pt x="233331" y="299125"/>
                  </a:lnTo>
                  <a:lnTo>
                    <a:pt x="235243" y="315351"/>
                  </a:lnTo>
                  <a:lnTo>
                    <a:pt x="230370" y="336385"/>
                  </a:lnTo>
                  <a:lnTo>
                    <a:pt x="222223" y="353201"/>
                  </a:lnTo>
                  <a:lnTo>
                    <a:pt x="219242" y="357399"/>
                  </a:lnTo>
                  <a:lnTo>
                    <a:pt x="215137" y="360199"/>
                  </a:lnTo>
                  <a:lnTo>
                    <a:pt x="204932" y="363308"/>
                  </a:lnTo>
                  <a:lnTo>
                    <a:pt x="182231" y="365059"/>
                  </a:lnTo>
                  <a:lnTo>
                    <a:pt x="160452" y="360521"/>
                  </a:lnTo>
                  <a:lnTo>
                    <a:pt x="140594" y="352474"/>
                  </a:lnTo>
                  <a:lnTo>
                    <a:pt x="130527" y="340824"/>
                  </a:lnTo>
                  <a:lnTo>
                    <a:pt x="105502" y="287925"/>
                  </a:lnTo>
                  <a:lnTo>
                    <a:pt x="100912" y="260526"/>
                  </a:lnTo>
                  <a:lnTo>
                    <a:pt x="106964" y="222824"/>
                  </a:lnTo>
                  <a:lnTo>
                    <a:pt x="121418" y="180340"/>
                  </a:lnTo>
                  <a:lnTo>
                    <a:pt x="135849" y="159974"/>
                  </a:lnTo>
                  <a:lnTo>
                    <a:pt x="167291" y="135188"/>
                  </a:lnTo>
                  <a:lnTo>
                    <a:pt x="222947" y="112177"/>
                  </a:lnTo>
                  <a:lnTo>
                    <a:pt x="260903" y="990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2"/>
            <p:cNvSpPr/>
            <p:nvPr>
              <p:custDataLst>
                <p:tags r:id="rId65"/>
              </p:custDataLst>
            </p:nvPr>
          </p:nvSpPr>
          <p:spPr>
            <a:xfrm>
              <a:off x="5393245" y="3935018"/>
              <a:ext cx="255081" cy="332183"/>
            </a:xfrm>
            <a:custGeom>
              <a:avLst/>
              <a:gdLst/>
              <a:ahLst/>
              <a:cxnLst/>
              <a:rect l="0" t="0" r="0" b="0"/>
              <a:pathLst>
                <a:path w="255081" h="332183">
                  <a:moveTo>
                    <a:pt x="255080" y="84532"/>
                  </a:moveTo>
                  <a:lnTo>
                    <a:pt x="255080" y="84532"/>
                  </a:lnTo>
                  <a:lnTo>
                    <a:pt x="255080" y="79476"/>
                  </a:lnTo>
                  <a:lnTo>
                    <a:pt x="252258" y="74170"/>
                  </a:lnTo>
                  <a:lnTo>
                    <a:pt x="223609" y="38872"/>
                  </a:lnTo>
                  <a:lnTo>
                    <a:pt x="181886" y="6596"/>
                  </a:lnTo>
                  <a:lnTo>
                    <a:pt x="157899" y="1115"/>
                  </a:lnTo>
                  <a:lnTo>
                    <a:pt x="101684" y="0"/>
                  </a:lnTo>
                  <a:lnTo>
                    <a:pt x="73811" y="7510"/>
                  </a:lnTo>
                  <a:lnTo>
                    <a:pt x="38769" y="28474"/>
                  </a:lnTo>
                  <a:lnTo>
                    <a:pt x="20597" y="46755"/>
                  </a:lnTo>
                  <a:lnTo>
                    <a:pt x="4975" y="76953"/>
                  </a:lnTo>
                  <a:lnTo>
                    <a:pt x="0" y="99102"/>
                  </a:lnTo>
                  <a:lnTo>
                    <a:pt x="1658" y="112527"/>
                  </a:lnTo>
                  <a:lnTo>
                    <a:pt x="11347" y="138393"/>
                  </a:lnTo>
                  <a:lnTo>
                    <a:pt x="25406" y="157523"/>
                  </a:lnTo>
                  <a:lnTo>
                    <a:pt x="39762" y="164597"/>
                  </a:lnTo>
                  <a:lnTo>
                    <a:pt x="93485" y="169760"/>
                  </a:lnTo>
                  <a:lnTo>
                    <a:pt x="121828" y="167288"/>
                  </a:lnTo>
                  <a:lnTo>
                    <a:pt x="169369" y="152932"/>
                  </a:lnTo>
                  <a:lnTo>
                    <a:pt x="225669" y="120376"/>
                  </a:lnTo>
                  <a:lnTo>
                    <a:pt x="249483" y="98189"/>
                  </a:lnTo>
                  <a:lnTo>
                    <a:pt x="254343" y="86540"/>
                  </a:lnTo>
                  <a:lnTo>
                    <a:pt x="255016" y="76507"/>
                  </a:lnTo>
                  <a:lnTo>
                    <a:pt x="252229" y="78496"/>
                  </a:lnTo>
                  <a:lnTo>
                    <a:pt x="250004" y="80509"/>
                  </a:lnTo>
                  <a:lnTo>
                    <a:pt x="247532" y="85566"/>
                  </a:lnTo>
                  <a:lnTo>
                    <a:pt x="231400" y="143747"/>
                  </a:lnTo>
                  <a:lnTo>
                    <a:pt x="226935" y="199013"/>
                  </a:lnTo>
                  <a:lnTo>
                    <a:pt x="223740" y="251197"/>
                  </a:lnTo>
                  <a:lnTo>
                    <a:pt x="221043" y="267614"/>
                  </a:lnTo>
                  <a:lnTo>
                    <a:pt x="226382" y="326915"/>
                  </a:lnTo>
                  <a:lnTo>
                    <a:pt x="226505" y="3321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5"/>
          <p:cNvGrpSpPr/>
          <p:nvPr/>
        </p:nvGrpSpPr>
        <p:grpSpPr>
          <a:xfrm>
            <a:off x="2047875" y="4724988"/>
            <a:ext cx="1895476" cy="742363"/>
            <a:chOff x="2047875" y="4724988"/>
            <a:chExt cx="1895476" cy="742363"/>
          </a:xfrm>
        </p:grpSpPr>
        <p:sp>
          <p:nvSpPr>
            <p:cNvPr id="30" name="SMARTInkShape-233"/>
            <p:cNvSpPr/>
            <p:nvPr>
              <p:custDataLst>
                <p:tags r:id="rId47"/>
              </p:custDataLst>
            </p:nvPr>
          </p:nvSpPr>
          <p:spPr>
            <a:xfrm>
              <a:off x="3686175" y="509587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9298" y="2823"/>
                  </a:lnTo>
                  <a:lnTo>
                    <a:pt x="22390" y="5056"/>
                  </a:lnTo>
                  <a:lnTo>
                    <a:pt x="36856" y="8201"/>
                  </a:lnTo>
                  <a:lnTo>
                    <a:pt x="89189" y="10506"/>
                  </a:lnTo>
                  <a:lnTo>
                    <a:pt x="142121" y="18161"/>
                  </a:lnTo>
                  <a:lnTo>
                    <a:pt x="197809" y="18998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4"/>
            <p:cNvSpPr/>
            <p:nvPr>
              <p:custDataLst>
                <p:tags r:id="rId48"/>
              </p:custDataLst>
            </p:nvPr>
          </p:nvSpPr>
          <p:spPr>
            <a:xfrm>
              <a:off x="3657600" y="50196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0759" y="6546"/>
                  </a:lnTo>
                  <a:lnTo>
                    <a:pt x="35924" y="9133"/>
                  </a:lnTo>
                  <a:lnTo>
                    <a:pt x="86371" y="949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5"/>
            <p:cNvSpPr/>
            <p:nvPr>
              <p:custDataLst>
                <p:tags r:id="rId49"/>
              </p:custDataLst>
            </p:nvPr>
          </p:nvSpPr>
          <p:spPr>
            <a:xfrm>
              <a:off x="3219450" y="4724988"/>
              <a:ext cx="292989" cy="580438"/>
            </a:xfrm>
            <a:custGeom>
              <a:avLst/>
              <a:gdLst/>
              <a:ahLst/>
              <a:cxnLst/>
              <a:rect l="0" t="0" r="0" b="0"/>
              <a:pathLst>
                <a:path w="292989" h="580438">
                  <a:moveTo>
                    <a:pt x="0" y="8937"/>
                  </a:moveTo>
                  <a:lnTo>
                    <a:pt x="0" y="8937"/>
                  </a:lnTo>
                  <a:lnTo>
                    <a:pt x="0" y="3880"/>
                  </a:lnTo>
                  <a:lnTo>
                    <a:pt x="1058" y="2391"/>
                  </a:lnTo>
                  <a:lnTo>
                    <a:pt x="2822" y="1398"/>
                  </a:lnTo>
                  <a:lnTo>
                    <a:pt x="13183" y="0"/>
                  </a:lnTo>
                  <a:lnTo>
                    <a:pt x="42815" y="547"/>
                  </a:lnTo>
                  <a:lnTo>
                    <a:pt x="91402" y="12680"/>
                  </a:lnTo>
                  <a:lnTo>
                    <a:pt x="139136" y="33587"/>
                  </a:lnTo>
                  <a:lnTo>
                    <a:pt x="195064" y="81406"/>
                  </a:lnTo>
                  <a:lnTo>
                    <a:pt x="236086" y="137708"/>
                  </a:lnTo>
                  <a:lnTo>
                    <a:pt x="257747" y="184087"/>
                  </a:lnTo>
                  <a:lnTo>
                    <a:pt x="272397" y="231342"/>
                  </a:lnTo>
                  <a:lnTo>
                    <a:pt x="287555" y="278859"/>
                  </a:lnTo>
                  <a:lnTo>
                    <a:pt x="292988" y="326451"/>
                  </a:lnTo>
                  <a:lnTo>
                    <a:pt x="292481" y="374066"/>
                  </a:lnTo>
                  <a:lnTo>
                    <a:pt x="280924" y="420629"/>
                  </a:lnTo>
                  <a:lnTo>
                    <a:pt x="267002" y="474825"/>
                  </a:lnTo>
                  <a:lnTo>
                    <a:pt x="254442" y="510692"/>
                  </a:lnTo>
                  <a:lnTo>
                    <a:pt x="225823" y="567000"/>
                  </a:lnTo>
                  <a:lnTo>
                    <a:pt x="219251" y="574465"/>
                  </a:lnTo>
                  <a:lnTo>
                    <a:pt x="209550" y="580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6"/>
            <p:cNvSpPr/>
            <p:nvPr>
              <p:custDataLst>
                <p:tags r:id="rId50"/>
              </p:custDataLst>
            </p:nvPr>
          </p:nvSpPr>
          <p:spPr>
            <a:xfrm>
              <a:off x="2905517" y="5029200"/>
              <a:ext cx="237734" cy="304801"/>
            </a:xfrm>
            <a:custGeom>
              <a:avLst/>
              <a:gdLst/>
              <a:ahLst/>
              <a:cxnLst/>
              <a:rect l="0" t="0" r="0" b="0"/>
              <a:pathLst>
                <a:path w="237734" h="304801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8"/>
                  </a:lnTo>
                  <a:lnTo>
                    <a:pt x="12900" y="45057"/>
                  </a:lnTo>
                  <a:lnTo>
                    <a:pt x="39611" y="95860"/>
                  </a:lnTo>
                  <a:lnTo>
                    <a:pt x="69774" y="145778"/>
                  </a:lnTo>
                  <a:lnTo>
                    <a:pt x="107822" y="199153"/>
                  </a:lnTo>
                  <a:lnTo>
                    <a:pt x="161835" y="256041"/>
                  </a:lnTo>
                  <a:lnTo>
                    <a:pt x="217864" y="294187"/>
                  </a:lnTo>
                  <a:lnTo>
                    <a:pt x="237733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37"/>
            <p:cNvSpPr/>
            <p:nvPr>
              <p:custDataLst>
                <p:tags r:id="rId51"/>
              </p:custDataLst>
            </p:nvPr>
          </p:nvSpPr>
          <p:spPr>
            <a:xfrm>
              <a:off x="2895600" y="5057775"/>
              <a:ext cx="257176" cy="304801"/>
            </a:xfrm>
            <a:custGeom>
              <a:avLst/>
              <a:gdLst/>
              <a:ahLst/>
              <a:cxnLst/>
              <a:rect l="0" t="0" r="0" b="0"/>
              <a:pathLst>
                <a:path w="257176" h="304801">
                  <a:moveTo>
                    <a:pt x="257175" y="0"/>
                  </a:moveTo>
                  <a:lnTo>
                    <a:pt x="257175" y="0"/>
                  </a:lnTo>
                  <a:lnTo>
                    <a:pt x="252119" y="0"/>
                  </a:lnTo>
                  <a:lnTo>
                    <a:pt x="250629" y="1058"/>
                  </a:lnTo>
                  <a:lnTo>
                    <a:pt x="249636" y="2822"/>
                  </a:lnTo>
                  <a:lnTo>
                    <a:pt x="234509" y="35648"/>
                  </a:lnTo>
                  <a:lnTo>
                    <a:pt x="202604" y="91403"/>
                  </a:lnTo>
                  <a:lnTo>
                    <a:pt x="163832" y="145190"/>
                  </a:lnTo>
                  <a:lnTo>
                    <a:pt x="147956" y="168246"/>
                  </a:lnTo>
                  <a:lnTo>
                    <a:pt x="101185" y="218653"/>
                  </a:lnTo>
                  <a:lnTo>
                    <a:pt x="47310" y="27113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38"/>
            <p:cNvSpPr/>
            <p:nvPr>
              <p:custDataLst>
                <p:tags r:id="rId52"/>
              </p:custDataLst>
            </p:nvPr>
          </p:nvSpPr>
          <p:spPr>
            <a:xfrm>
              <a:off x="2715659" y="4857750"/>
              <a:ext cx="179942" cy="523876"/>
            </a:xfrm>
            <a:custGeom>
              <a:avLst/>
              <a:gdLst/>
              <a:ahLst/>
              <a:cxnLst/>
              <a:rect l="0" t="0" r="0" b="0"/>
              <a:pathLst>
                <a:path w="179942" h="523876">
                  <a:moveTo>
                    <a:pt x="179941" y="0"/>
                  </a:moveTo>
                  <a:lnTo>
                    <a:pt x="179941" y="0"/>
                  </a:lnTo>
                  <a:lnTo>
                    <a:pt x="171278" y="7604"/>
                  </a:lnTo>
                  <a:lnTo>
                    <a:pt x="157148" y="17306"/>
                  </a:lnTo>
                  <a:lnTo>
                    <a:pt x="119285" y="70603"/>
                  </a:lnTo>
                  <a:lnTo>
                    <a:pt x="89055" y="118251"/>
                  </a:lnTo>
                  <a:lnTo>
                    <a:pt x="61642" y="169487"/>
                  </a:lnTo>
                  <a:lnTo>
                    <a:pt x="37998" y="215083"/>
                  </a:lnTo>
                  <a:lnTo>
                    <a:pt x="22291" y="266223"/>
                  </a:lnTo>
                  <a:lnTo>
                    <a:pt x="4201" y="325324"/>
                  </a:lnTo>
                  <a:lnTo>
                    <a:pt x="0" y="382585"/>
                  </a:lnTo>
                  <a:lnTo>
                    <a:pt x="1287" y="433603"/>
                  </a:lnTo>
                  <a:lnTo>
                    <a:pt x="14235" y="464320"/>
                  </a:lnTo>
                  <a:lnTo>
                    <a:pt x="32536" y="487297"/>
                  </a:lnTo>
                  <a:lnTo>
                    <a:pt x="70767" y="515426"/>
                  </a:lnTo>
                  <a:lnTo>
                    <a:pt x="103741" y="523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9"/>
            <p:cNvSpPr/>
            <p:nvPr>
              <p:custDataLst>
                <p:tags r:id="rId53"/>
              </p:custDataLst>
            </p:nvPr>
          </p:nvSpPr>
          <p:spPr>
            <a:xfrm>
              <a:off x="2552700" y="4876800"/>
              <a:ext cx="123826" cy="200026"/>
            </a:xfrm>
            <a:custGeom>
              <a:avLst/>
              <a:gdLst/>
              <a:ahLst/>
              <a:cxnLst/>
              <a:rect l="0" t="0" r="0" b="0"/>
              <a:pathLst>
                <a:path w="123826" h="200026">
                  <a:moveTo>
                    <a:pt x="123825" y="0"/>
                  </a:moveTo>
                  <a:lnTo>
                    <a:pt x="123825" y="0"/>
                  </a:lnTo>
                  <a:lnTo>
                    <a:pt x="123825" y="5056"/>
                  </a:lnTo>
                  <a:lnTo>
                    <a:pt x="122767" y="6546"/>
                  </a:lnTo>
                  <a:lnTo>
                    <a:pt x="121003" y="7539"/>
                  </a:lnTo>
                  <a:lnTo>
                    <a:pt x="118769" y="8201"/>
                  </a:lnTo>
                  <a:lnTo>
                    <a:pt x="117279" y="9701"/>
                  </a:lnTo>
                  <a:lnTo>
                    <a:pt x="101291" y="39132"/>
                  </a:lnTo>
                  <a:lnTo>
                    <a:pt x="63540" y="89999"/>
                  </a:lnTo>
                  <a:lnTo>
                    <a:pt x="30749" y="145111"/>
                  </a:lnTo>
                  <a:lnTo>
                    <a:pt x="9715" y="18703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0"/>
            <p:cNvSpPr/>
            <p:nvPr>
              <p:custDataLst>
                <p:tags r:id="rId54"/>
              </p:custDataLst>
            </p:nvPr>
          </p:nvSpPr>
          <p:spPr>
            <a:xfrm>
              <a:off x="2047875" y="4887155"/>
              <a:ext cx="412468" cy="264498"/>
            </a:xfrm>
            <a:custGeom>
              <a:avLst/>
              <a:gdLst/>
              <a:ahLst/>
              <a:cxnLst/>
              <a:rect l="0" t="0" r="0" b="0"/>
              <a:pathLst>
                <a:path w="412468" h="264498">
                  <a:moveTo>
                    <a:pt x="0" y="37270"/>
                  </a:moveTo>
                  <a:lnTo>
                    <a:pt x="0" y="37270"/>
                  </a:lnTo>
                  <a:lnTo>
                    <a:pt x="5057" y="37270"/>
                  </a:lnTo>
                  <a:lnTo>
                    <a:pt x="10361" y="34448"/>
                  </a:lnTo>
                  <a:lnTo>
                    <a:pt x="27627" y="21024"/>
                  </a:lnTo>
                  <a:lnTo>
                    <a:pt x="67804" y="5472"/>
                  </a:lnTo>
                  <a:lnTo>
                    <a:pt x="124810" y="0"/>
                  </a:lnTo>
                  <a:lnTo>
                    <a:pt x="174820" y="4391"/>
                  </a:lnTo>
                  <a:lnTo>
                    <a:pt x="233068" y="15449"/>
                  </a:lnTo>
                  <a:lnTo>
                    <a:pt x="278725" y="25748"/>
                  </a:lnTo>
                  <a:lnTo>
                    <a:pt x="332614" y="50477"/>
                  </a:lnTo>
                  <a:lnTo>
                    <a:pt x="365605" y="76461"/>
                  </a:lnTo>
                  <a:lnTo>
                    <a:pt x="406238" y="129794"/>
                  </a:lnTo>
                  <a:lnTo>
                    <a:pt x="410525" y="137053"/>
                  </a:lnTo>
                  <a:lnTo>
                    <a:pt x="412467" y="153585"/>
                  </a:lnTo>
                  <a:lnTo>
                    <a:pt x="408743" y="171515"/>
                  </a:lnTo>
                  <a:lnTo>
                    <a:pt x="400034" y="190068"/>
                  </a:lnTo>
                  <a:lnTo>
                    <a:pt x="378173" y="213307"/>
                  </a:lnTo>
                  <a:lnTo>
                    <a:pt x="341283" y="239063"/>
                  </a:lnTo>
                  <a:lnTo>
                    <a:pt x="281944" y="258917"/>
                  </a:lnTo>
                  <a:lnTo>
                    <a:pt x="232709" y="264497"/>
                  </a:lnTo>
                  <a:lnTo>
                    <a:pt x="202301" y="264404"/>
                  </a:lnTo>
                  <a:lnTo>
                    <a:pt x="142875" y="256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1"/>
            <p:cNvSpPr/>
            <p:nvPr>
              <p:custDataLst>
                <p:tags r:id="rId55"/>
              </p:custDataLst>
            </p:nvPr>
          </p:nvSpPr>
          <p:spPr>
            <a:xfrm>
              <a:off x="2162292" y="4981575"/>
              <a:ext cx="66559" cy="485776"/>
            </a:xfrm>
            <a:custGeom>
              <a:avLst/>
              <a:gdLst/>
              <a:ahLst/>
              <a:cxnLst/>
              <a:rect l="0" t="0" r="0" b="0"/>
              <a:pathLst>
                <a:path w="66559" h="485776">
                  <a:moveTo>
                    <a:pt x="9408" y="0"/>
                  </a:moveTo>
                  <a:lnTo>
                    <a:pt x="9408" y="0"/>
                  </a:lnTo>
                  <a:lnTo>
                    <a:pt x="4352" y="5057"/>
                  </a:lnTo>
                  <a:lnTo>
                    <a:pt x="1869" y="10362"/>
                  </a:lnTo>
                  <a:lnTo>
                    <a:pt x="0" y="50113"/>
                  </a:lnTo>
                  <a:lnTo>
                    <a:pt x="10260" y="108762"/>
                  </a:lnTo>
                  <a:lnTo>
                    <a:pt x="19185" y="153582"/>
                  </a:lnTo>
                  <a:lnTo>
                    <a:pt x="26627" y="211077"/>
                  </a:lnTo>
                  <a:lnTo>
                    <a:pt x="32972" y="255393"/>
                  </a:lnTo>
                  <a:lnTo>
                    <a:pt x="41555" y="302038"/>
                  </a:lnTo>
                  <a:lnTo>
                    <a:pt x="47390" y="357603"/>
                  </a:lnTo>
                  <a:lnTo>
                    <a:pt x="54815" y="409344"/>
                  </a:lnTo>
                  <a:lnTo>
                    <a:pt x="59660" y="465032"/>
                  </a:lnTo>
                  <a:lnTo>
                    <a:pt x="66558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6"/>
          <p:cNvGrpSpPr/>
          <p:nvPr/>
        </p:nvGrpSpPr>
        <p:grpSpPr>
          <a:xfrm>
            <a:off x="4238625" y="4735508"/>
            <a:ext cx="1057276" cy="484193"/>
            <a:chOff x="4238625" y="4735508"/>
            <a:chExt cx="1057276" cy="484193"/>
          </a:xfrm>
        </p:grpSpPr>
        <p:sp>
          <p:nvSpPr>
            <p:cNvPr id="40" name="SMARTInkShape-242"/>
            <p:cNvSpPr/>
            <p:nvPr>
              <p:custDataLst>
                <p:tags r:id="rId43"/>
              </p:custDataLst>
            </p:nvPr>
          </p:nvSpPr>
          <p:spPr>
            <a:xfrm>
              <a:off x="5067300" y="4857750"/>
              <a:ext cx="209551" cy="361951"/>
            </a:xfrm>
            <a:custGeom>
              <a:avLst/>
              <a:gdLst/>
              <a:ahLst/>
              <a:cxnLst/>
              <a:rect l="0" t="0" r="0" b="0"/>
              <a:pathLst>
                <a:path w="209551" h="3619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31593" y="61130"/>
                  </a:lnTo>
                  <a:lnTo>
                    <a:pt x="54571" y="108736"/>
                  </a:lnTo>
                  <a:lnTo>
                    <a:pt x="79493" y="159964"/>
                  </a:lnTo>
                  <a:lnTo>
                    <a:pt x="104798" y="217119"/>
                  </a:lnTo>
                  <a:lnTo>
                    <a:pt x="135236" y="269489"/>
                  </a:lnTo>
                  <a:lnTo>
                    <a:pt x="177408" y="327727"/>
                  </a:lnTo>
                  <a:lnTo>
                    <a:pt x="20955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3"/>
            <p:cNvSpPr/>
            <p:nvPr>
              <p:custDataLst>
                <p:tags r:id="rId44"/>
              </p:custDataLst>
            </p:nvPr>
          </p:nvSpPr>
          <p:spPr>
            <a:xfrm>
              <a:off x="5057775" y="4895850"/>
              <a:ext cx="238126" cy="323851"/>
            </a:xfrm>
            <a:custGeom>
              <a:avLst/>
              <a:gdLst/>
              <a:ahLst/>
              <a:cxnLst/>
              <a:rect l="0" t="0" r="0" b="0"/>
              <a:pathLst>
                <a:path w="238126" h="323851">
                  <a:moveTo>
                    <a:pt x="238125" y="0"/>
                  </a:moveTo>
                  <a:lnTo>
                    <a:pt x="238125" y="0"/>
                  </a:lnTo>
                  <a:lnTo>
                    <a:pt x="233068" y="0"/>
                  </a:lnTo>
                  <a:lnTo>
                    <a:pt x="231579" y="1058"/>
                  </a:lnTo>
                  <a:lnTo>
                    <a:pt x="230586" y="2823"/>
                  </a:lnTo>
                  <a:lnTo>
                    <a:pt x="215459" y="35649"/>
                  </a:lnTo>
                  <a:lnTo>
                    <a:pt x="184889" y="87493"/>
                  </a:lnTo>
                  <a:lnTo>
                    <a:pt x="158935" y="136874"/>
                  </a:lnTo>
                  <a:lnTo>
                    <a:pt x="123234" y="186336"/>
                  </a:lnTo>
                  <a:lnTo>
                    <a:pt x="76122" y="242633"/>
                  </a:lnTo>
                  <a:lnTo>
                    <a:pt x="32301" y="29930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4"/>
            <p:cNvSpPr/>
            <p:nvPr>
              <p:custDataLst>
                <p:tags r:id="rId45"/>
              </p:custDataLst>
            </p:nvPr>
          </p:nvSpPr>
          <p:spPr>
            <a:xfrm>
              <a:off x="4572000" y="4735508"/>
              <a:ext cx="428626" cy="483532"/>
            </a:xfrm>
            <a:custGeom>
              <a:avLst/>
              <a:gdLst/>
              <a:ahLst/>
              <a:cxnLst/>
              <a:rect l="0" t="0" r="0" b="0"/>
              <a:pathLst>
                <a:path w="428626" h="483532">
                  <a:moveTo>
                    <a:pt x="0" y="55567"/>
                  </a:moveTo>
                  <a:lnTo>
                    <a:pt x="0" y="55567"/>
                  </a:lnTo>
                  <a:lnTo>
                    <a:pt x="5056" y="55567"/>
                  </a:lnTo>
                  <a:lnTo>
                    <a:pt x="18314" y="50511"/>
                  </a:lnTo>
                  <a:lnTo>
                    <a:pt x="74309" y="10443"/>
                  </a:lnTo>
                  <a:lnTo>
                    <a:pt x="81290" y="6435"/>
                  </a:lnTo>
                  <a:lnTo>
                    <a:pt x="122910" y="0"/>
                  </a:lnTo>
                  <a:lnTo>
                    <a:pt x="169074" y="1551"/>
                  </a:lnTo>
                  <a:lnTo>
                    <a:pt x="214137" y="16793"/>
                  </a:lnTo>
                  <a:lnTo>
                    <a:pt x="266049" y="56732"/>
                  </a:lnTo>
                  <a:lnTo>
                    <a:pt x="284403" y="77251"/>
                  </a:lnTo>
                  <a:lnTo>
                    <a:pt x="313432" y="133542"/>
                  </a:lnTo>
                  <a:lnTo>
                    <a:pt x="333110" y="179918"/>
                  </a:lnTo>
                  <a:lnTo>
                    <a:pt x="346702" y="227172"/>
                  </a:lnTo>
                  <a:lnTo>
                    <a:pt x="347907" y="274688"/>
                  </a:lnTo>
                  <a:lnTo>
                    <a:pt x="341561" y="322280"/>
                  </a:lnTo>
                  <a:lnTo>
                    <a:pt x="333838" y="352965"/>
                  </a:lnTo>
                  <a:lnTo>
                    <a:pt x="303010" y="404334"/>
                  </a:lnTo>
                  <a:lnTo>
                    <a:pt x="261290" y="445370"/>
                  </a:lnTo>
                  <a:lnTo>
                    <a:pt x="212284" y="468841"/>
                  </a:lnTo>
                  <a:lnTo>
                    <a:pt x="161837" y="480846"/>
                  </a:lnTo>
                  <a:lnTo>
                    <a:pt x="116165" y="483531"/>
                  </a:lnTo>
                  <a:lnTo>
                    <a:pt x="96079" y="478254"/>
                  </a:lnTo>
                  <a:lnTo>
                    <a:pt x="69743" y="463382"/>
                  </a:lnTo>
                  <a:lnTo>
                    <a:pt x="51356" y="445571"/>
                  </a:lnTo>
                  <a:lnTo>
                    <a:pt x="35662" y="420589"/>
                  </a:lnTo>
                  <a:lnTo>
                    <a:pt x="34547" y="405124"/>
                  </a:lnTo>
                  <a:lnTo>
                    <a:pt x="42455" y="374382"/>
                  </a:lnTo>
                  <a:lnTo>
                    <a:pt x="56206" y="354407"/>
                  </a:lnTo>
                  <a:lnTo>
                    <a:pt x="78742" y="340140"/>
                  </a:lnTo>
                  <a:lnTo>
                    <a:pt x="114802" y="326895"/>
                  </a:lnTo>
                  <a:lnTo>
                    <a:pt x="167048" y="322876"/>
                  </a:lnTo>
                  <a:lnTo>
                    <a:pt x="216284" y="331049"/>
                  </a:lnTo>
                  <a:lnTo>
                    <a:pt x="266776" y="351950"/>
                  </a:lnTo>
                  <a:lnTo>
                    <a:pt x="322606" y="382737"/>
                  </a:lnTo>
                  <a:lnTo>
                    <a:pt x="374345" y="413100"/>
                  </a:lnTo>
                  <a:lnTo>
                    <a:pt x="428625" y="436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5"/>
            <p:cNvSpPr/>
            <p:nvPr>
              <p:custDataLst>
                <p:tags r:id="rId46"/>
              </p:custDataLst>
            </p:nvPr>
          </p:nvSpPr>
          <p:spPr>
            <a:xfrm>
              <a:off x="4238625" y="5048250"/>
              <a:ext cx="200026" cy="19017"/>
            </a:xfrm>
            <a:custGeom>
              <a:avLst/>
              <a:gdLst/>
              <a:ahLst/>
              <a:cxnLst/>
              <a:rect l="0" t="0" r="0" b="0"/>
              <a:pathLst>
                <a:path w="200026" h="1901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8"/>
                  </a:lnTo>
                  <a:lnTo>
                    <a:pt x="32504" y="19016"/>
                  </a:lnTo>
                  <a:lnTo>
                    <a:pt x="91127" y="10846"/>
                  </a:lnTo>
                  <a:lnTo>
                    <a:pt x="141198" y="872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37"/>
          <p:cNvGrpSpPr/>
          <p:nvPr/>
        </p:nvGrpSpPr>
        <p:grpSpPr>
          <a:xfrm>
            <a:off x="5591175" y="4603000"/>
            <a:ext cx="1567640" cy="540501"/>
            <a:chOff x="5591175" y="4603000"/>
            <a:chExt cx="1567640" cy="540501"/>
          </a:xfrm>
        </p:grpSpPr>
        <p:sp>
          <p:nvSpPr>
            <p:cNvPr id="45" name="SMARTInkShape-246"/>
            <p:cNvSpPr/>
            <p:nvPr>
              <p:custDataLst>
                <p:tags r:id="rId38"/>
              </p:custDataLst>
            </p:nvPr>
          </p:nvSpPr>
          <p:spPr>
            <a:xfrm>
              <a:off x="6778031" y="4620213"/>
              <a:ext cx="380784" cy="483382"/>
            </a:xfrm>
            <a:custGeom>
              <a:avLst/>
              <a:gdLst/>
              <a:ahLst/>
              <a:cxnLst/>
              <a:rect l="0" t="0" r="0" b="0"/>
              <a:pathLst>
                <a:path w="380784" h="483382">
                  <a:moveTo>
                    <a:pt x="270469" y="47037"/>
                  </a:moveTo>
                  <a:lnTo>
                    <a:pt x="270469" y="47037"/>
                  </a:lnTo>
                  <a:lnTo>
                    <a:pt x="265412" y="47037"/>
                  </a:lnTo>
                  <a:lnTo>
                    <a:pt x="263924" y="45979"/>
                  </a:lnTo>
                  <a:lnTo>
                    <a:pt x="262930" y="44215"/>
                  </a:lnTo>
                  <a:lnTo>
                    <a:pt x="256281" y="28723"/>
                  </a:lnTo>
                  <a:lnTo>
                    <a:pt x="247802" y="16445"/>
                  </a:lnTo>
                  <a:lnTo>
                    <a:pt x="233532" y="6105"/>
                  </a:lnTo>
                  <a:lnTo>
                    <a:pt x="210842" y="1396"/>
                  </a:lnTo>
                  <a:lnTo>
                    <a:pt x="189067" y="0"/>
                  </a:lnTo>
                  <a:lnTo>
                    <a:pt x="164153" y="9699"/>
                  </a:lnTo>
                  <a:lnTo>
                    <a:pt x="115044" y="40853"/>
                  </a:lnTo>
                  <a:lnTo>
                    <a:pt x="93442" y="59106"/>
                  </a:lnTo>
                  <a:lnTo>
                    <a:pt x="59504" y="108139"/>
                  </a:lnTo>
                  <a:lnTo>
                    <a:pt x="34748" y="152983"/>
                  </a:lnTo>
                  <a:lnTo>
                    <a:pt x="16829" y="199783"/>
                  </a:lnTo>
                  <a:lnTo>
                    <a:pt x="4815" y="247165"/>
                  </a:lnTo>
                  <a:lnTo>
                    <a:pt x="0" y="278857"/>
                  </a:lnTo>
                  <a:lnTo>
                    <a:pt x="3241" y="325391"/>
                  </a:lnTo>
                  <a:lnTo>
                    <a:pt x="13020" y="365404"/>
                  </a:lnTo>
                  <a:lnTo>
                    <a:pt x="52613" y="422846"/>
                  </a:lnTo>
                  <a:lnTo>
                    <a:pt x="85386" y="450018"/>
                  </a:lnTo>
                  <a:lnTo>
                    <a:pt x="134387" y="476045"/>
                  </a:lnTo>
                  <a:lnTo>
                    <a:pt x="184832" y="483381"/>
                  </a:lnTo>
                  <a:lnTo>
                    <a:pt x="210183" y="482267"/>
                  </a:lnTo>
                  <a:lnTo>
                    <a:pt x="260952" y="464306"/>
                  </a:lnTo>
                  <a:lnTo>
                    <a:pt x="296225" y="443723"/>
                  </a:lnTo>
                  <a:lnTo>
                    <a:pt x="336587" y="408322"/>
                  </a:lnTo>
                  <a:lnTo>
                    <a:pt x="360497" y="370101"/>
                  </a:lnTo>
                  <a:lnTo>
                    <a:pt x="378877" y="316325"/>
                  </a:lnTo>
                  <a:lnTo>
                    <a:pt x="380783" y="258666"/>
                  </a:lnTo>
                  <a:lnTo>
                    <a:pt x="371282" y="201142"/>
                  </a:lnTo>
                  <a:lnTo>
                    <a:pt x="352198" y="159608"/>
                  </a:lnTo>
                  <a:lnTo>
                    <a:pt x="308044" y="105214"/>
                  </a:lnTo>
                  <a:lnTo>
                    <a:pt x="251372" y="57488"/>
                  </a:lnTo>
                  <a:lnTo>
                    <a:pt x="213319" y="27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7"/>
            <p:cNvSpPr/>
            <p:nvPr>
              <p:custDataLst>
                <p:tags r:id="rId39"/>
              </p:custDataLst>
            </p:nvPr>
          </p:nvSpPr>
          <p:spPr>
            <a:xfrm>
              <a:off x="6410947" y="4624882"/>
              <a:ext cx="304179" cy="497858"/>
            </a:xfrm>
            <a:custGeom>
              <a:avLst/>
              <a:gdLst/>
              <a:ahLst/>
              <a:cxnLst/>
              <a:rect l="0" t="0" r="0" b="0"/>
              <a:pathLst>
                <a:path w="304179" h="497858">
                  <a:moveTo>
                    <a:pt x="237503" y="137618"/>
                  </a:moveTo>
                  <a:lnTo>
                    <a:pt x="237503" y="137618"/>
                  </a:lnTo>
                  <a:lnTo>
                    <a:pt x="236445" y="104503"/>
                  </a:lnTo>
                  <a:lnTo>
                    <a:pt x="215113" y="46814"/>
                  </a:lnTo>
                  <a:lnTo>
                    <a:pt x="203211" y="36230"/>
                  </a:lnTo>
                  <a:lnTo>
                    <a:pt x="166038" y="11926"/>
                  </a:lnTo>
                  <a:lnTo>
                    <a:pt x="114511" y="220"/>
                  </a:lnTo>
                  <a:lnTo>
                    <a:pt x="94998" y="0"/>
                  </a:lnTo>
                  <a:lnTo>
                    <a:pt x="40333" y="6716"/>
                  </a:lnTo>
                  <a:lnTo>
                    <a:pt x="22097" y="14519"/>
                  </a:lnTo>
                  <a:lnTo>
                    <a:pt x="6453" y="26636"/>
                  </a:lnTo>
                  <a:lnTo>
                    <a:pt x="2523" y="35729"/>
                  </a:lnTo>
                  <a:lnTo>
                    <a:pt x="0" y="58814"/>
                  </a:lnTo>
                  <a:lnTo>
                    <a:pt x="4618" y="77462"/>
                  </a:lnTo>
                  <a:lnTo>
                    <a:pt x="35042" y="128665"/>
                  </a:lnTo>
                  <a:lnTo>
                    <a:pt x="76511" y="178615"/>
                  </a:lnTo>
                  <a:lnTo>
                    <a:pt x="113862" y="227090"/>
                  </a:lnTo>
                  <a:lnTo>
                    <a:pt x="151814" y="283977"/>
                  </a:lnTo>
                  <a:lnTo>
                    <a:pt x="187063" y="337076"/>
                  </a:lnTo>
                  <a:lnTo>
                    <a:pt x="199211" y="361733"/>
                  </a:lnTo>
                  <a:lnTo>
                    <a:pt x="207009" y="406254"/>
                  </a:lnTo>
                  <a:lnTo>
                    <a:pt x="205538" y="437347"/>
                  </a:lnTo>
                  <a:lnTo>
                    <a:pt x="200013" y="452865"/>
                  </a:lnTo>
                  <a:lnTo>
                    <a:pt x="173247" y="486571"/>
                  </a:lnTo>
                  <a:lnTo>
                    <a:pt x="160967" y="493791"/>
                  </a:lnTo>
                  <a:lnTo>
                    <a:pt x="139331" y="497857"/>
                  </a:lnTo>
                  <a:lnTo>
                    <a:pt x="122963" y="497749"/>
                  </a:lnTo>
                  <a:lnTo>
                    <a:pt x="88664" y="486210"/>
                  </a:lnTo>
                  <a:lnTo>
                    <a:pt x="78572" y="477403"/>
                  </a:lnTo>
                  <a:lnTo>
                    <a:pt x="74399" y="472092"/>
                  </a:lnTo>
                  <a:lnTo>
                    <a:pt x="69762" y="457724"/>
                  </a:lnTo>
                  <a:lnTo>
                    <a:pt x="61662" y="401167"/>
                  </a:lnTo>
                  <a:lnTo>
                    <a:pt x="70396" y="365285"/>
                  </a:lnTo>
                  <a:lnTo>
                    <a:pt x="81742" y="341462"/>
                  </a:lnTo>
                  <a:lnTo>
                    <a:pt x="124014" y="285464"/>
                  </a:lnTo>
                  <a:lnTo>
                    <a:pt x="173758" y="225984"/>
                  </a:lnTo>
                  <a:lnTo>
                    <a:pt x="227110" y="177124"/>
                  </a:lnTo>
                  <a:lnTo>
                    <a:pt x="284240" y="135900"/>
                  </a:lnTo>
                  <a:lnTo>
                    <a:pt x="304178" y="118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8"/>
            <p:cNvSpPr/>
            <p:nvPr>
              <p:custDataLst>
                <p:tags r:id="rId40"/>
              </p:custDataLst>
            </p:nvPr>
          </p:nvSpPr>
          <p:spPr>
            <a:xfrm>
              <a:off x="5972951" y="4603000"/>
              <a:ext cx="313550" cy="511926"/>
            </a:xfrm>
            <a:custGeom>
              <a:avLst/>
              <a:gdLst/>
              <a:ahLst/>
              <a:cxnLst/>
              <a:rect l="0" t="0" r="0" b="0"/>
              <a:pathLst>
                <a:path w="313550" h="511926">
                  <a:moveTo>
                    <a:pt x="313549" y="159500"/>
                  </a:moveTo>
                  <a:lnTo>
                    <a:pt x="313549" y="159500"/>
                  </a:lnTo>
                  <a:lnTo>
                    <a:pt x="313549" y="114443"/>
                  </a:lnTo>
                  <a:lnTo>
                    <a:pt x="292091" y="68696"/>
                  </a:lnTo>
                  <a:lnTo>
                    <a:pt x="259084" y="29436"/>
                  </a:lnTo>
                  <a:lnTo>
                    <a:pt x="235322" y="15365"/>
                  </a:lnTo>
                  <a:lnTo>
                    <a:pt x="198849" y="2187"/>
                  </a:lnTo>
                  <a:lnTo>
                    <a:pt x="169497" y="0"/>
                  </a:lnTo>
                  <a:lnTo>
                    <a:pt x="146515" y="3239"/>
                  </a:lnTo>
                  <a:lnTo>
                    <a:pt x="122189" y="19496"/>
                  </a:lnTo>
                  <a:lnTo>
                    <a:pt x="67040" y="66353"/>
                  </a:lnTo>
                  <a:lnTo>
                    <a:pt x="23481" y="112152"/>
                  </a:lnTo>
                  <a:lnTo>
                    <a:pt x="8058" y="145589"/>
                  </a:lnTo>
                  <a:lnTo>
                    <a:pt x="387" y="197023"/>
                  </a:lnTo>
                  <a:lnTo>
                    <a:pt x="0" y="206740"/>
                  </a:lnTo>
                  <a:lnTo>
                    <a:pt x="5214" y="226004"/>
                  </a:lnTo>
                  <a:lnTo>
                    <a:pt x="20751" y="259185"/>
                  </a:lnTo>
                  <a:lnTo>
                    <a:pt x="33134" y="270127"/>
                  </a:lnTo>
                  <a:lnTo>
                    <a:pt x="86586" y="295810"/>
                  </a:lnTo>
                  <a:lnTo>
                    <a:pt x="95565" y="293765"/>
                  </a:lnTo>
                  <a:lnTo>
                    <a:pt x="150662" y="258759"/>
                  </a:lnTo>
                  <a:lnTo>
                    <a:pt x="206546" y="216513"/>
                  </a:lnTo>
                  <a:lnTo>
                    <a:pt x="224341" y="197560"/>
                  </a:lnTo>
                  <a:lnTo>
                    <a:pt x="260673" y="147857"/>
                  </a:lnTo>
                  <a:lnTo>
                    <a:pt x="263590" y="139156"/>
                  </a:lnTo>
                  <a:lnTo>
                    <a:pt x="265426" y="136412"/>
                  </a:lnTo>
                  <a:lnTo>
                    <a:pt x="267709" y="134583"/>
                  </a:lnTo>
                  <a:lnTo>
                    <a:pt x="270289" y="133364"/>
                  </a:lnTo>
                  <a:lnTo>
                    <a:pt x="272009" y="131492"/>
                  </a:lnTo>
                  <a:lnTo>
                    <a:pt x="274430" y="125919"/>
                  </a:lnTo>
                  <a:lnTo>
                    <a:pt x="274769" y="126530"/>
                  </a:lnTo>
                  <a:lnTo>
                    <a:pt x="275315" y="130057"/>
                  </a:lnTo>
                  <a:lnTo>
                    <a:pt x="267892" y="151533"/>
                  </a:lnTo>
                  <a:lnTo>
                    <a:pt x="266097" y="201396"/>
                  </a:lnTo>
                  <a:lnTo>
                    <a:pt x="265958" y="249149"/>
                  </a:lnTo>
                  <a:lnTo>
                    <a:pt x="259386" y="305895"/>
                  </a:lnTo>
                  <a:lnTo>
                    <a:pt x="256989" y="358966"/>
                  </a:lnTo>
                  <a:lnTo>
                    <a:pt x="256477" y="415347"/>
                  </a:lnTo>
                  <a:lnTo>
                    <a:pt x="257464" y="466104"/>
                  </a:lnTo>
                  <a:lnTo>
                    <a:pt x="265924" y="51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9"/>
            <p:cNvSpPr/>
            <p:nvPr>
              <p:custDataLst>
                <p:tags r:id="rId41"/>
              </p:custDataLst>
            </p:nvPr>
          </p:nvSpPr>
          <p:spPr>
            <a:xfrm>
              <a:off x="5591175" y="49815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59246" y="0"/>
                  </a:lnTo>
                  <a:lnTo>
                    <a:pt x="112590" y="7539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50"/>
            <p:cNvSpPr/>
            <p:nvPr>
              <p:custDataLst>
                <p:tags r:id="rId42"/>
              </p:custDataLst>
            </p:nvPr>
          </p:nvSpPr>
          <p:spPr>
            <a:xfrm>
              <a:off x="5677805" y="4857750"/>
              <a:ext cx="18146" cy="285751"/>
            </a:xfrm>
            <a:custGeom>
              <a:avLst/>
              <a:gdLst/>
              <a:ahLst/>
              <a:cxnLst/>
              <a:rect l="0" t="0" r="0" b="0"/>
              <a:pathLst>
                <a:path w="18146" h="285751">
                  <a:moveTo>
                    <a:pt x="18145" y="0"/>
                  </a:moveTo>
                  <a:lnTo>
                    <a:pt x="18145" y="0"/>
                  </a:lnTo>
                  <a:lnTo>
                    <a:pt x="18145" y="5056"/>
                  </a:lnTo>
                  <a:lnTo>
                    <a:pt x="15323" y="10361"/>
                  </a:lnTo>
                  <a:lnTo>
                    <a:pt x="13089" y="13258"/>
                  </a:lnTo>
                  <a:lnTo>
                    <a:pt x="10606" y="22120"/>
                  </a:lnTo>
                  <a:lnTo>
                    <a:pt x="5972" y="70603"/>
                  </a:lnTo>
                  <a:lnTo>
                    <a:pt x="0" y="123088"/>
                  </a:lnTo>
                  <a:lnTo>
                    <a:pt x="2096" y="161780"/>
                  </a:lnTo>
                  <a:lnTo>
                    <a:pt x="8047" y="219063"/>
                  </a:lnTo>
                  <a:lnTo>
                    <a:pt x="11273" y="244823"/>
                  </a:lnTo>
                  <a:lnTo>
                    <a:pt x="17542" y="275141"/>
                  </a:lnTo>
                  <a:lnTo>
                    <a:pt x="18145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MARTInkShape-251"/>
          <p:cNvSpPr/>
          <p:nvPr>
            <p:custDataLst>
              <p:tags r:id="rId1"/>
            </p:custDataLst>
          </p:nvPr>
        </p:nvSpPr>
        <p:spPr>
          <a:xfrm>
            <a:off x="3155394" y="5543550"/>
            <a:ext cx="319572" cy="408362"/>
          </a:xfrm>
          <a:custGeom>
            <a:avLst/>
            <a:gdLst/>
            <a:ahLst/>
            <a:cxnLst/>
            <a:rect l="0" t="0" r="0" b="0"/>
            <a:pathLst>
              <a:path w="319572" h="408362">
                <a:moveTo>
                  <a:pt x="264081" y="57150"/>
                </a:moveTo>
                <a:lnTo>
                  <a:pt x="264081" y="57150"/>
                </a:lnTo>
                <a:lnTo>
                  <a:pt x="264081" y="43892"/>
                </a:lnTo>
                <a:lnTo>
                  <a:pt x="261259" y="37852"/>
                </a:lnTo>
                <a:lnTo>
                  <a:pt x="259025" y="34760"/>
                </a:lnTo>
                <a:lnTo>
                  <a:pt x="253720" y="31324"/>
                </a:lnTo>
                <a:lnTo>
                  <a:pt x="236635" y="24062"/>
                </a:lnTo>
                <a:lnTo>
                  <a:pt x="219422" y="13495"/>
                </a:lnTo>
                <a:lnTo>
                  <a:pt x="190610" y="10047"/>
                </a:lnTo>
                <a:lnTo>
                  <a:pt x="166818" y="14737"/>
                </a:lnTo>
                <a:lnTo>
                  <a:pt x="111505" y="45187"/>
                </a:lnTo>
                <a:lnTo>
                  <a:pt x="64033" y="89479"/>
                </a:lnTo>
                <a:lnTo>
                  <a:pt x="31007" y="137267"/>
                </a:lnTo>
                <a:lnTo>
                  <a:pt x="6218" y="195076"/>
                </a:lnTo>
                <a:lnTo>
                  <a:pt x="0" y="240657"/>
                </a:lnTo>
                <a:lnTo>
                  <a:pt x="274" y="281444"/>
                </a:lnTo>
                <a:lnTo>
                  <a:pt x="18257" y="333153"/>
                </a:lnTo>
                <a:lnTo>
                  <a:pt x="42192" y="374019"/>
                </a:lnTo>
                <a:lnTo>
                  <a:pt x="66045" y="395746"/>
                </a:lnTo>
                <a:lnTo>
                  <a:pt x="86812" y="403429"/>
                </a:lnTo>
                <a:lnTo>
                  <a:pt x="134638" y="408361"/>
                </a:lnTo>
                <a:lnTo>
                  <a:pt x="167166" y="404160"/>
                </a:lnTo>
                <a:lnTo>
                  <a:pt x="201969" y="391155"/>
                </a:lnTo>
                <a:lnTo>
                  <a:pt x="234036" y="363783"/>
                </a:lnTo>
                <a:lnTo>
                  <a:pt x="272576" y="311745"/>
                </a:lnTo>
                <a:lnTo>
                  <a:pt x="298803" y="263015"/>
                </a:lnTo>
                <a:lnTo>
                  <a:pt x="310216" y="212624"/>
                </a:lnTo>
                <a:lnTo>
                  <a:pt x="319571" y="154268"/>
                </a:lnTo>
                <a:lnTo>
                  <a:pt x="318190" y="97482"/>
                </a:lnTo>
                <a:lnTo>
                  <a:pt x="312471" y="78250"/>
                </a:lnTo>
                <a:lnTo>
                  <a:pt x="286012" y="36442"/>
                </a:lnTo>
                <a:lnTo>
                  <a:pt x="259739" y="13112"/>
                </a:lnTo>
                <a:lnTo>
                  <a:pt x="25455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39"/>
          <p:cNvGrpSpPr/>
          <p:nvPr/>
        </p:nvGrpSpPr>
        <p:grpSpPr>
          <a:xfrm>
            <a:off x="3316795" y="5300317"/>
            <a:ext cx="3873252" cy="1052679"/>
            <a:chOff x="3316795" y="5300317"/>
            <a:chExt cx="3873252" cy="1052679"/>
          </a:xfrm>
        </p:grpSpPr>
        <p:sp>
          <p:nvSpPr>
            <p:cNvPr id="52" name="SMARTInkShape-252"/>
            <p:cNvSpPr/>
            <p:nvPr>
              <p:custDataLst>
                <p:tags r:id="rId24"/>
              </p:custDataLst>
            </p:nvPr>
          </p:nvSpPr>
          <p:spPr>
            <a:xfrm>
              <a:off x="4171950" y="621982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0"/>
                  </a:moveTo>
                  <a:lnTo>
                    <a:pt x="0" y="0"/>
                  </a:lnTo>
                  <a:lnTo>
                    <a:pt x="18364" y="1058"/>
                  </a:lnTo>
                  <a:lnTo>
                    <a:pt x="67451" y="8643"/>
                  </a:lnTo>
                  <a:lnTo>
                    <a:pt x="119459" y="9410"/>
                  </a:lnTo>
                  <a:lnTo>
                    <a:pt x="170875" y="9511"/>
                  </a:lnTo>
                  <a:lnTo>
                    <a:pt x="197032" y="12345"/>
                  </a:lnTo>
                  <a:lnTo>
                    <a:pt x="224834" y="17725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53"/>
            <p:cNvSpPr/>
            <p:nvPr>
              <p:custDataLst>
                <p:tags r:id="rId25"/>
              </p:custDataLst>
            </p:nvPr>
          </p:nvSpPr>
          <p:spPr>
            <a:xfrm>
              <a:off x="4114800" y="611505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58808" y="19050"/>
                  </a:lnTo>
                  <a:lnTo>
                    <a:pt x="95577" y="16228"/>
                  </a:lnTo>
                  <a:lnTo>
                    <a:pt x="153100" y="324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54"/>
            <p:cNvSpPr/>
            <p:nvPr>
              <p:custDataLst>
                <p:tags r:id="rId26"/>
              </p:custDataLst>
            </p:nvPr>
          </p:nvSpPr>
          <p:spPr>
            <a:xfrm>
              <a:off x="3626053" y="6057900"/>
              <a:ext cx="249151" cy="273788"/>
            </a:xfrm>
            <a:custGeom>
              <a:avLst/>
              <a:gdLst/>
              <a:ahLst/>
              <a:cxnLst/>
              <a:rect l="0" t="0" r="0" b="0"/>
              <a:pathLst>
                <a:path w="249151" h="273788">
                  <a:moveTo>
                    <a:pt x="164897" y="0"/>
                  </a:moveTo>
                  <a:lnTo>
                    <a:pt x="164897" y="0"/>
                  </a:lnTo>
                  <a:lnTo>
                    <a:pt x="151639" y="0"/>
                  </a:lnTo>
                  <a:lnTo>
                    <a:pt x="145599" y="2823"/>
                  </a:lnTo>
                  <a:lnTo>
                    <a:pt x="142507" y="5056"/>
                  </a:lnTo>
                  <a:lnTo>
                    <a:pt x="97645" y="17926"/>
                  </a:lnTo>
                  <a:lnTo>
                    <a:pt x="58583" y="50196"/>
                  </a:lnTo>
                  <a:lnTo>
                    <a:pt x="30380" y="86232"/>
                  </a:lnTo>
                  <a:lnTo>
                    <a:pt x="6602" y="142919"/>
                  </a:lnTo>
                  <a:lnTo>
                    <a:pt x="0" y="161944"/>
                  </a:lnTo>
                  <a:lnTo>
                    <a:pt x="445" y="195562"/>
                  </a:lnTo>
                  <a:lnTo>
                    <a:pt x="7493" y="214270"/>
                  </a:lnTo>
                  <a:lnTo>
                    <a:pt x="29265" y="243526"/>
                  </a:lnTo>
                  <a:lnTo>
                    <a:pt x="52743" y="258187"/>
                  </a:lnTo>
                  <a:lnTo>
                    <a:pt x="89121" y="271565"/>
                  </a:lnTo>
                  <a:lnTo>
                    <a:pt x="117398" y="273787"/>
                  </a:lnTo>
                  <a:lnTo>
                    <a:pt x="164914" y="262786"/>
                  </a:lnTo>
                  <a:lnTo>
                    <a:pt x="193477" y="248725"/>
                  </a:lnTo>
                  <a:lnTo>
                    <a:pt x="216992" y="226096"/>
                  </a:lnTo>
                  <a:lnTo>
                    <a:pt x="240013" y="180646"/>
                  </a:lnTo>
                  <a:lnTo>
                    <a:pt x="247480" y="149480"/>
                  </a:lnTo>
                  <a:lnTo>
                    <a:pt x="249150" y="96120"/>
                  </a:lnTo>
                  <a:lnTo>
                    <a:pt x="237310" y="52796"/>
                  </a:lnTo>
                  <a:lnTo>
                    <a:pt x="223159" y="32341"/>
                  </a:lnTo>
                  <a:lnTo>
                    <a:pt x="193472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55"/>
            <p:cNvSpPr/>
            <p:nvPr>
              <p:custDataLst>
                <p:tags r:id="rId27"/>
              </p:custDataLst>
            </p:nvPr>
          </p:nvSpPr>
          <p:spPr>
            <a:xfrm>
              <a:off x="3316795" y="6063180"/>
              <a:ext cx="251116" cy="289816"/>
            </a:xfrm>
            <a:custGeom>
              <a:avLst/>
              <a:gdLst/>
              <a:ahLst/>
              <a:cxnLst/>
              <a:rect l="0" t="0" r="0" b="0"/>
              <a:pathLst>
                <a:path w="251116" h="289816">
                  <a:moveTo>
                    <a:pt x="207455" y="61395"/>
                  </a:moveTo>
                  <a:lnTo>
                    <a:pt x="207455" y="61395"/>
                  </a:lnTo>
                  <a:lnTo>
                    <a:pt x="207455" y="48137"/>
                  </a:lnTo>
                  <a:lnTo>
                    <a:pt x="194197" y="16338"/>
                  </a:lnTo>
                  <a:lnTo>
                    <a:pt x="190149" y="12307"/>
                  </a:lnTo>
                  <a:lnTo>
                    <a:pt x="162398" y="250"/>
                  </a:lnTo>
                  <a:lnTo>
                    <a:pt x="147213" y="0"/>
                  </a:lnTo>
                  <a:lnTo>
                    <a:pt x="92884" y="6694"/>
                  </a:lnTo>
                  <a:lnTo>
                    <a:pt x="38804" y="23510"/>
                  </a:lnTo>
                  <a:lnTo>
                    <a:pt x="16214" y="36037"/>
                  </a:lnTo>
                  <a:lnTo>
                    <a:pt x="4976" y="45532"/>
                  </a:lnTo>
                  <a:lnTo>
                    <a:pt x="1047" y="51875"/>
                  </a:lnTo>
                  <a:lnTo>
                    <a:pt x="0" y="55048"/>
                  </a:lnTo>
                  <a:lnTo>
                    <a:pt x="360" y="58222"/>
                  </a:lnTo>
                  <a:lnTo>
                    <a:pt x="3582" y="64571"/>
                  </a:lnTo>
                  <a:lnTo>
                    <a:pt x="20350" y="83620"/>
                  </a:lnTo>
                  <a:lnTo>
                    <a:pt x="75920" y="112391"/>
                  </a:lnTo>
                  <a:lnTo>
                    <a:pt x="130030" y="135910"/>
                  </a:lnTo>
                  <a:lnTo>
                    <a:pt x="186258" y="173905"/>
                  </a:lnTo>
                  <a:lnTo>
                    <a:pt x="241697" y="220041"/>
                  </a:lnTo>
                  <a:lnTo>
                    <a:pt x="249132" y="232799"/>
                  </a:lnTo>
                  <a:lnTo>
                    <a:pt x="251115" y="239164"/>
                  </a:lnTo>
                  <a:lnTo>
                    <a:pt x="250495" y="251881"/>
                  </a:lnTo>
                  <a:lnTo>
                    <a:pt x="246693" y="263530"/>
                  </a:lnTo>
                  <a:lnTo>
                    <a:pt x="241475" y="272235"/>
                  </a:lnTo>
                  <a:lnTo>
                    <a:pt x="227530" y="283087"/>
                  </a:lnTo>
                  <a:lnTo>
                    <a:pt x="209993" y="287948"/>
                  </a:lnTo>
                  <a:lnTo>
                    <a:pt x="164274" y="289815"/>
                  </a:lnTo>
                  <a:lnTo>
                    <a:pt x="150869" y="284271"/>
                  </a:lnTo>
                  <a:lnTo>
                    <a:pt x="130073" y="268521"/>
                  </a:lnTo>
                  <a:lnTo>
                    <a:pt x="119146" y="253412"/>
                  </a:lnTo>
                  <a:lnTo>
                    <a:pt x="114261" y="235529"/>
                  </a:lnTo>
                  <a:lnTo>
                    <a:pt x="113669" y="203977"/>
                  </a:lnTo>
                  <a:lnTo>
                    <a:pt x="117442" y="189676"/>
                  </a:lnTo>
                  <a:lnTo>
                    <a:pt x="136092" y="163248"/>
                  </a:lnTo>
                  <a:lnTo>
                    <a:pt x="186516" y="113843"/>
                  </a:lnTo>
                  <a:lnTo>
                    <a:pt x="245555" y="70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6"/>
            <p:cNvSpPr/>
            <p:nvPr>
              <p:custDataLst>
                <p:tags r:id="rId28"/>
              </p:custDataLst>
            </p:nvPr>
          </p:nvSpPr>
          <p:spPr>
            <a:xfrm>
              <a:off x="6888800" y="5315460"/>
              <a:ext cx="301247" cy="302608"/>
            </a:xfrm>
            <a:custGeom>
              <a:avLst/>
              <a:gdLst/>
              <a:ahLst/>
              <a:cxnLst/>
              <a:rect l="0" t="0" r="0" b="0"/>
              <a:pathLst>
                <a:path w="301247" h="302608">
                  <a:moveTo>
                    <a:pt x="245425" y="18540"/>
                  </a:moveTo>
                  <a:lnTo>
                    <a:pt x="245425" y="18540"/>
                  </a:lnTo>
                  <a:lnTo>
                    <a:pt x="232167" y="5282"/>
                  </a:lnTo>
                  <a:lnTo>
                    <a:pt x="223304" y="2065"/>
                  </a:lnTo>
                  <a:lnTo>
                    <a:pt x="195312" y="0"/>
                  </a:lnTo>
                  <a:lnTo>
                    <a:pt x="168488" y="4698"/>
                  </a:lnTo>
                  <a:lnTo>
                    <a:pt x="111142" y="29169"/>
                  </a:lnTo>
                  <a:lnTo>
                    <a:pt x="87319" y="43372"/>
                  </a:lnTo>
                  <a:lnTo>
                    <a:pt x="36378" y="99094"/>
                  </a:lnTo>
                  <a:lnTo>
                    <a:pt x="13084" y="142403"/>
                  </a:lnTo>
                  <a:lnTo>
                    <a:pt x="1113" y="187803"/>
                  </a:lnTo>
                  <a:lnTo>
                    <a:pt x="0" y="198057"/>
                  </a:lnTo>
                  <a:lnTo>
                    <a:pt x="8548" y="232715"/>
                  </a:lnTo>
                  <a:lnTo>
                    <a:pt x="24486" y="259683"/>
                  </a:lnTo>
                  <a:lnTo>
                    <a:pt x="47669" y="281078"/>
                  </a:lnTo>
                  <a:lnTo>
                    <a:pt x="79704" y="295766"/>
                  </a:lnTo>
                  <a:lnTo>
                    <a:pt x="128455" y="302607"/>
                  </a:lnTo>
                  <a:lnTo>
                    <a:pt x="178849" y="301136"/>
                  </a:lnTo>
                  <a:lnTo>
                    <a:pt x="229569" y="285911"/>
                  </a:lnTo>
                  <a:lnTo>
                    <a:pt x="262599" y="268624"/>
                  </a:lnTo>
                  <a:lnTo>
                    <a:pt x="287437" y="239982"/>
                  </a:lnTo>
                  <a:lnTo>
                    <a:pt x="295848" y="219618"/>
                  </a:lnTo>
                  <a:lnTo>
                    <a:pt x="301246" y="175617"/>
                  </a:lnTo>
                  <a:lnTo>
                    <a:pt x="293650" y="126160"/>
                  </a:lnTo>
                  <a:lnTo>
                    <a:pt x="266893" y="68003"/>
                  </a:lnTo>
                  <a:lnTo>
                    <a:pt x="235900" y="28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7"/>
            <p:cNvSpPr/>
            <p:nvPr>
              <p:custDataLst>
                <p:tags r:id="rId29"/>
              </p:custDataLst>
            </p:nvPr>
          </p:nvSpPr>
          <p:spPr>
            <a:xfrm>
              <a:off x="6545773" y="5300317"/>
              <a:ext cx="283653" cy="375811"/>
            </a:xfrm>
            <a:custGeom>
              <a:avLst/>
              <a:gdLst/>
              <a:ahLst/>
              <a:cxnLst/>
              <a:rect l="0" t="0" r="0" b="0"/>
              <a:pathLst>
                <a:path w="283653" h="375811">
                  <a:moveTo>
                    <a:pt x="255077" y="81308"/>
                  </a:moveTo>
                  <a:lnTo>
                    <a:pt x="255077" y="81308"/>
                  </a:lnTo>
                  <a:lnTo>
                    <a:pt x="250021" y="76252"/>
                  </a:lnTo>
                  <a:lnTo>
                    <a:pt x="247538" y="68125"/>
                  </a:lnTo>
                  <a:lnTo>
                    <a:pt x="246877" y="62994"/>
                  </a:lnTo>
                  <a:lnTo>
                    <a:pt x="240496" y="51650"/>
                  </a:lnTo>
                  <a:lnTo>
                    <a:pt x="224209" y="32176"/>
                  </a:lnTo>
                  <a:lnTo>
                    <a:pt x="195593" y="18137"/>
                  </a:lnTo>
                  <a:lnTo>
                    <a:pt x="159366" y="7995"/>
                  </a:lnTo>
                  <a:lnTo>
                    <a:pt x="105595" y="0"/>
                  </a:lnTo>
                  <a:lnTo>
                    <a:pt x="46841" y="5580"/>
                  </a:lnTo>
                  <a:lnTo>
                    <a:pt x="12250" y="14758"/>
                  </a:lnTo>
                  <a:lnTo>
                    <a:pt x="4985" y="19275"/>
                  </a:lnTo>
                  <a:lnTo>
                    <a:pt x="2623" y="23019"/>
                  </a:lnTo>
                  <a:lnTo>
                    <a:pt x="0" y="32823"/>
                  </a:lnTo>
                  <a:lnTo>
                    <a:pt x="359" y="37343"/>
                  </a:lnTo>
                  <a:lnTo>
                    <a:pt x="3580" y="45188"/>
                  </a:lnTo>
                  <a:lnTo>
                    <a:pt x="40754" y="94485"/>
                  </a:lnTo>
                  <a:lnTo>
                    <a:pt x="100115" y="148304"/>
                  </a:lnTo>
                  <a:lnTo>
                    <a:pt x="149964" y="200706"/>
                  </a:lnTo>
                  <a:lnTo>
                    <a:pt x="195061" y="259715"/>
                  </a:lnTo>
                  <a:lnTo>
                    <a:pt x="207237" y="280192"/>
                  </a:lnTo>
                  <a:lnTo>
                    <a:pt x="215053" y="319209"/>
                  </a:lnTo>
                  <a:lnTo>
                    <a:pt x="215064" y="337325"/>
                  </a:lnTo>
                  <a:lnTo>
                    <a:pt x="211541" y="352432"/>
                  </a:lnTo>
                  <a:lnTo>
                    <a:pt x="203626" y="363380"/>
                  </a:lnTo>
                  <a:lnTo>
                    <a:pt x="198551" y="367780"/>
                  </a:lnTo>
                  <a:lnTo>
                    <a:pt x="187268" y="372671"/>
                  </a:lnTo>
                  <a:lnTo>
                    <a:pt x="157722" y="375810"/>
                  </a:lnTo>
                  <a:lnTo>
                    <a:pt x="130628" y="371297"/>
                  </a:lnTo>
                  <a:lnTo>
                    <a:pt x="107548" y="358202"/>
                  </a:lnTo>
                  <a:lnTo>
                    <a:pt x="87305" y="340916"/>
                  </a:lnTo>
                  <a:lnTo>
                    <a:pt x="72957" y="317332"/>
                  </a:lnTo>
                  <a:lnTo>
                    <a:pt x="58141" y="274354"/>
                  </a:lnTo>
                  <a:lnTo>
                    <a:pt x="57484" y="259181"/>
                  </a:lnTo>
                  <a:lnTo>
                    <a:pt x="64122" y="232789"/>
                  </a:lnTo>
                  <a:lnTo>
                    <a:pt x="80082" y="204862"/>
                  </a:lnTo>
                  <a:lnTo>
                    <a:pt x="131778" y="150076"/>
                  </a:lnTo>
                  <a:lnTo>
                    <a:pt x="184003" y="121813"/>
                  </a:lnTo>
                  <a:lnTo>
                    <a:pt x="240165" y="101092"/>
                  </a:lnTo>
                  <a:lnTo>
                    <a:pt x="263006" y="93873"/>
                  </a:lnTo>
                  <a:lnTo>
                    <a:pt x="283652" y="908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8"/>
            <p:cNvSpPr/>
            <p:nvPr>
              <p:custDataLst>
                <p:tags r:id="rId30"/>
              </p:custDataLst>
            </p:nvPr>
          </p:nvSpPr>
          <p:spPr>
            <a:xfrm>
              <a:off x="6154967" y="5334215"/>
              <a:ext cx="264884" cy="390311"/>
            </a:xfrm>
            <a:custGeom>
              <a:avLst/>
              <a:gdLst/>
              <a:ahLst/>
              <a:cxnLst/>
              <a:rect l="0" t="0" r="0" b="0"/>
              <a:pathLst>
                <a:path w="264884" h="390311">
                  <a:moveTo>
                    <a:pt x="264883" y="123610"/>
                  </a:moveTo>
                  <a:lnTo>
                    <a:pt x="264883" y="123610"/>
                  </a:lnTo>
                  <a:lnTo>
                    <a:pt x="263825" y="72406"/>
                  </a:lnTo>
                  <a:lnTo>
                    <a:pt x="251625" y="41007"/>
                  </a:lnTo>
                  <a:lnTo>
                    <a:pt x="237437" y="21994"/>
                  </a:lnTo>
                  <a:lnTo>
                    <a:pt x="219826" y="8012"/>
                  </a:lnTo>
                  <a:lnTo>
                    <a:pt x="196147" y="2222"/>
                  </a:lnTo>
                  <a:lnTo>
                    <a:pt x="140877" y="0"/>
                  </a:lnTo>
                  <a:lnTo>
                    <a:pt x="101864" y="8490"/>
                  </a:lnTo>
                  <a:lnTo>
                    <a:pt x="60134" y="29453"/>
                  </a:lnTo>
                  <a:lnTo>
                    <a:pt x="37705" y="50556"/>
                  </a:lnTo>
                  <a:lnTo>
                    <a:pt x="6836" y="94390"/>
                  </a:lnTo>
                  <a:lnTo>
                    <a:pt x="746" y="117186"/>
                  </a:lnTo>
                  <a:lnTo>
                    <a:pt x="0" y="142522"/>
                  </a:lnTo>
                  <a:lnTo>
                    <a:pt x="3577" y="157063"/>
                  </a:lnTo>
                  <a:lnTo>
                    <a:pt x="28804" y="196506"/>
                  </a:lnTo>
                  <a:lnTo>
                    <a:pt x="34472" y="200782"/>
                  </a:lnTo>
                  <a:lnTo>
                    <a:pt x="49237" y="205534"/>
                  </a:lnTo>
                  <a:lnTo>
                    <a:pt x="108315" y="209001"/>
                  </a:lnTo>
                  <a:lnTo>
                    <a:pt x="129680" y="203542"/>
                  </a:lnTo>
                  <a:lnTo>
                    <a:pt x="188521" y="181087"/>
                  </a:lnTo>
                  <a:lnTo>
                    <a:pt x="206603" y="173497"/>
                  </a:lnTo>
                  <a:lnTo>
                    <a:pt x="264307" y="124178"/>
                  </a:lnTo>
                  <a:lnTo>
                    <a:pt x="259656" y="123778"/>
                  </a:lnTo>
                  <a:lnTo>
                    <a:pt x="258224" y="124781"/>
                  </a:lnTo>
                  <a:lnTo>
                    <a:pt x="257268" y="126507"/>
                  </a:lnTo>
                  <a:lnTo>
                    <a:pt x="255924" y="136815"/>
                  </a:lnTo>
                  <a:lnTo>
                    <a:pt x="254551" y="147471"/>
                  </a:lnTo>
                  <a:lnTo>
                    <a:pt x="247868" y="174381"/>
                  </a:lnTo>
                  <a:lnTo>
                    <a:pt x="238472" y="231484"/>
                  </a:lnTo>
                  <a:lnTo>
                    <a:pt x="236592" y="284688"/>
                  </a:lnTo>
                  <a:lnTo>
                    <a:pt x="236333" y="336065"/>
                  </a:lnTo>
                  <a:lnTo>
                    <a:pt x="236312" y="371055"/>
                  </a:lnTo>
                  <a:lnTo>
                    <a:pt x="239131" y="379283"/>
                  </a:lnTo>
                  <a:lnTo>
                    <a:pt x="245833" y="390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9"/>
            <p:cNvSpPr/>
            <p:nvPr>
              <p:custDataLst>
                <p:tags r:id="rId31"/>
              </p:custDataLst>
            </p:nvPr>
          </p:nvSpPr>
          <p:spPr>
            <a:xfrm>
              <a:off x="5743575" y="5600700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0"/>
                  </a:moveTo>
                  <a:lnTo>
                    <a:pt x="0" y="0"/>
                  </a:lnTo>
                  <a:lnTo>
                    <a:pt x="34173" y="1058"/>
                  </a:lnTo>
                  <a:lnTo>
                    <a:pt x="92763" y="9701"/>
                  </a:lnTo>
                  <a:lnTo>
                    <a:pt x="150065" y="24636"/>
                  </a:lnTo>
                  <a:lnTo>
                    <a:pt x="17145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60"/>
            <p:cNvSpPr/>
            <p:nvPr>
              <p:custDataLst>
                <p:tags r:id="rId32"/>
              </p:custDataLst>
            </p:nvPr>
          </p:nvSpPr>
          <p:spPr>
            <a:xfrm>
              <a:off x="5392474" y="5486400"/>
              <a:ext cx="132027" cy="238126"/>
            </a:xfrm>
            <a:custGeom>
              <a:avLst/>
              <a:gdLst/>
              <a:ahLst/>
              <a:cxnLst/>
              <a:rect l="0" t="0" r="0" b="0"/>
              <a:pathLst>
                <a:path w="132027" h="238126">
                  <a:moveTo>
                    <a:pt x="8201" y="0"/>
                  </a:moveTo>
                  <a:lnTo>
                    <a:pt x="8201" y="0"/>
                  </a:lnTo>
                  <a:lnTo>
                    <a:pt x="3145" y="5056"/>
                  </a:lnTo>
                  <a:lnTo>
                    <a:pt x="662" y="10361"/>
                  </a:lnTo>
                  <a:lnTo>
                    <a:pt x="0" y="13258"/>
                  </a:lnTo>
                  <a:lnTo>
                    <a:pt x="617" y="16247"/>
                  </a:lnTo>
                  <a:lnTo>
                    <a:pt x="5484" y="27627"/>
                  </a:lnTo>
                  <a:lnTo>
                    <a:pt x="9513" y="50166"/>
                  </a:lnTo>
                  <a:lnTo>
                    <a:pt x="34078" y="106056"/>
                  </a:lnTo>
                  <a:lnTo>
                    <a:pt x="59369" y="150457"/>
                  </a:lnTo>
                  <a:lnTo>
                    <a:pt x="102926" y="206558"/>
                  </a:lnTo>
                  <a:lnTo>
                    <a:pt x="132026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1"/>
            <p:cNvSpPr/>
            <p:nvPr>
              <p:custDataLst>
                <p:tags r:id="rId33"/>
              </p:custDataLst>
            </p:nvPr>
          </p:nvSpPr>
          <p:spPr>
            <a:xfrm>
              <a:off x="5334000" y="5553075"/>
              <a:ext cx="209551" cy="238126"/>
            </a:xfrm>
            <a:custGeom>
              <a:avLst/>
              <a:gdLst/>
              <a:ahLst/>
              <a:cxnLst/>
              <a:rect l="0" t="0" r="0" b="0"/>
              <a:pathLst>
                <a:path w="209551" h="238126">
                  <a:moveTo>
                    <a:pt x="209550" y="0"/>
                  </a:moveTo>
                  <a:lnTo>
                    <a:pt x="209550" y="0"/>
                  </a:lnTo>
                  <a:lnTo>
                    <a:pt x="158346" y="58808"/>
                  </a:lnTo>
                  <a:lnTo>
                    <a:pt x="114069" y="114445"/>
                  </a:lnTo>
                  <a:lnTo>
                    <a:pt x="66737" y="171463"/>
                  </a:lnTo>
                  <a:lnTo>
                    <a:pt x="26779" y="224942"/>
                  </a:lnTo>
                  <a:lnTo>
                    <a:pt x="16135" y="23226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2"/>
            <p:cNvSpPr/>
            <p:nvPr>
              <p:custDataLst>
                <p:tags r:id="rId34"/>
              </p:custDataLst>
            </p:nvPr>
          </p:nvSpPr>
          <p:spPr>
            <a:xfrm>
              <a:off x="4724400" y="5496187"/>
              <a:ext cx="504826" cy="322015"/>
            </a:xfrm>
            <a:custGeom>
              <a:avLst/>
              <a:gdLst/>
              <a:ahLst/>
              <a:cxnLst/>
              <a:rect l="0" t="0" r="0" b="0"/>
              <a:pathLst>
                <a:path w="504826" h="322015">
                  <a:moveTo>
                    <a:pt x="0" y="56888"/>
                  </a:moveTo>
                  <a:lnTo>
                    <a:pt x="0" y="56888"/>
                  </a:lnTo>
                  <a:lnTo>
                    <a:pt x="34173" y="24832"/>
                  </a:lnTo>
                  <a:lnTo>
                    <a:pt x="81993" y="6466"/>
                  </a:lnTo>
                  <a:lnTo>
                    <a:pt x="131750" y="1067"/>
                  </a:lnTo>
                  <a:lnTo>
                    <a:pt x="188616" y="0"/>
                  </a:lnTo>
                  <a:lnTo>
                    <a:pt x="216121" y="1972"/>
                  </a:lnTo>
                  <a:lnTo>
                    <a:pt x="271251" y="20484"/>
                  </a:lnTo>
                  <a:lnTo>
                    <a:pt x="313343" y="49580"/>
                  </a:lnTo>
                  <a:lnTo>
                    <a:pt x="350114" y="86959"/>
                  </a:lnTo>
                  <a:lnTo>
                    <a:pt x="373509" y="146402"/>
                  </a:lnTo>
                  <a:lnTo>
                    <a:pt x="373724" y="184070"/>
                  </a:lnTo>
                  <a:lnTo>
                    <a:pt x="363257" y="227120"/>
                  </a:lnTo>
                  <a:lnTo>
                    <a:pt x="335886" y="275803"/>
                  </a:lnTo>
                  <a:lnTo>
                    <a:pt x="307190" y="299434"/>
                  </a:lnTo>
                  <a:lnTo>
                    <a:pt x="276933" y="314785"/>
                  </a:lnTo>
                  <a:lnTo>
                    <a:pt x="237206" y="321848"/>
                  </a:lnTo>
                  <a:lnTo>
                    <a:pt x="204104" y="322014"/>
                  </a:lnTo>
                  <a:lnTo>
                    <a:pt x="166055" y="310263"/>
                  </a:lnTo>
                  <a:lnTo>
                    <a:pt x="155647" y="301439"/>
                  </a:lnTo>
                  <a:lnTo>
                    <a:pt x="140341" y="278526"/>
                  </a:lnTo>
                  <a:lnTo>
                    <a:pt x="139069" y="273439"/>
                  </a:lnTo>
                  <a:lnTo>
                    <a:pt x="139279" y="268988"/>
                  </a:lnTo>
                  <a:lnTo>
                    <a:pt x="147221" y="249186"/>
                  </a:lnTo>
                  <a:lnTo>
                    <a:pt x="155743" y="240073"/>
                  </a:lnTo>
                  <a:lnTo>
                    <a:pt x="175263" y="228992"/>
                  </a:lnTo>
                  <a:lnTo>
                    <a:pt x="201155" y="221829"/>
                  </a:lnTo>
                  <a:lnTo>
                    <a:pt x="238348" y="219409"/>
                  </a:lnTo>
                  <a:lnTo>
                    <a:pt x="296141" y="236792"/>
                  </a:lnTo>
                  <a:lnTo>
                    <a:pt x="346246" y="250351"/>
                  </a:lnTo>
                  <a:lnTo>
                    <a:pt x="395850" y="269767"/>
                  </a:lnTo>
                  <a:lnTo>
                    <a:pt x="447123" y="293321"/>
                  </a:lnTo>
                  <a:lnTo>
                    <a:pt x="489583" y="310600"/>
                  </a:lnTo>
                  <a:lnTo>
                    <a:pt x="504825" y="314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3"/>
            <p:cNvSpPr/>
            <p:nvPr>
              <p:custDataLst>
                <p:tags r:id="rId35"/>
              </p:custDataLst>
            </p:nvPr>
          </p:nvSpPr>
          <p:spPr>
            <a:xfrm>
              <a:off x="4352925" y="5743575"/>
              <a:ext cx="247651" cy="9526"/>
            </a:xfrm>
            <a:custGeom>
              <a:avLst/>
              <a:gdLst/>
              <a:ahLst/>
              <a:cxnLst/>
              <a:rect l="0" t="0" r="0" b="0"/>
              <a:pathLst>
                <a:path w="247651" h="9526">
                  <a:moveTo>
                    <a:pt x="0" y="0"/>
                  </a:moveTo>
                  <a:lnTo>
                    <a:pt x="0" y="0"/>
                  </a:lnTo>
                  <a:lnTo>
                    <a:pt x="58808" y="0"/>
                  </a:lnTo>
                  <a:lnTo>
                    <a:pt x="115504" y="1058"/>
                  </a:lnTo>
                  <a:lnTo>
                    <a:pt x="165613" y="7540"/>
                  </a:lnTo>
                  <a:lnTo>
                    <a:pt x="218972" y="9265"/>
                  </a:lnTo>
                  <a:lnTo>
                    <a:pt x="2476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4"/>
            <p:cNvSpPr/>
            <p:nvPr>
              <p:custDataLst>
                <p:tags r:id="rId36"/>
              </p:custDataLst>
            </p:nvPr>
          </p:nvSpPr>
          <p:spPr>
            <a:xfrm>
              <a:off x="3886200" y="5791200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0"/>
                  </a:moveTo>
                  <a:lnTo>
                    <a:pt x="0" y="0"/>
                  </a:lnTo>
                  <a:lnTo>
                    <a:pt x="53257" y="0"/>
                  </a:lnTo>
                  <a:lnTo>
                    <a:pt x="103531" y="7540"/>
                  </a:lnTo>
                  <a:lnTo>
                    <a:pt x="159841" y="9265"/>
                  </a:lnTo>
                  <a:lnTo>
                    <a:pt x="20955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5"/>
            <p:cNvSpPr/>
            <p:nvPr>
              <p:custDataLst>
                <p:tags r:id="rId37"/>
              </p:custDataLst>
            </p:nvPr>
          </p:nvSpPr>
          <p:spPr>
            <a:xfrm>
              <a:off x="3766412" y="5695950"/>
              <a:ext cx="262664" cy="9526"/>
            </a:xfrm>
            <a:custGeom>
              <a:avLst/>
              <a:gdLst/>
              <a:ahLst/>
              <a:cxnLst/>
              <a:rect l="0" t="0" r="0" b="0"/>
              <a:pathLst>
                <a:path w="26266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668" y="1058"/>
                  </a:lnTo>
                  <a:lnTo>
                    <a:pt x="72923" y="8643"/>
                  </a:lnTo>
                  <a:lnTo>
                    <a:pt x="124945" y="9410"/>
                  </a:lnTo>
                  <a:lnTo>
                    <a:pt x="183902" y="9511"/>
                  </a:lnTo>
                  <a:lnTo>
                    <a:pt x="234170" y="9522"/>
                  </a:lnTo>
                  <a:lnTo>
                    <a:pt x="262663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SMARTInkShape-266"/>
          <p:cNvSpPr/>
          <p:nvPr>
            <p:custDataLst>
              <p:tags r:id="rId2"/>
            </p:custDataLst>
          </p:nvPr>
        </p:nvSpPr>
        <p:spPr>
          <a:xfrm>
            <a:off x="5876925" y="5486400"/>
            <a:ext cx="9526" cy="276226"/>
          </a:xfrm>
          <a:custGeom>
            <a:avLst/>
            <a:gdLst/>
            <a:ahLst/>
            <a:cxnLst/>
            <a:rect l="0" t="0" r="0" b="0"/>
            <a:pathLst>
              <a:path w="9526" h="276226">
                <a:moveTo>
                  <a:pt x="0" y="0"/>
                </a:moveTo>
                <a:lnTo>
                  <a:pt x="0" y="0"/>
                </a:lnTo>
                <a:lnTo>
                  <a:pt x="0" y="53321"/>
                </a:lnTo>
                <a:lnTo>
                  <a:pt x="0" y="104062"/>
                </a:lnTo>
                <a:lnTo>
                  <a:pt x="0" y="159846"/>
                </a:lnTo>
                <a:lnTo>
                  <a:pt x="0" y="218893"/>
                </a:lnTo>
                <a:lnTo>
                  <a:pt x="2822" y="247596"/>
                </a:lnTo>
                <a:lnTo>
                  <a:pt x="9525" y="2762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MARTInkShape-267"/>
          <p:cNvSpPr/>
          <p:nvPr>
            <p:custDataLst>
              <p:tags r:id="rId3"/>
            </p:custDataLst>
          </p:nvPr>
        </p:nvSpPr>
        <p:spPr>
          <a:xfrm>
            <a:off x="2943836" y="6059829"/>
            <a:ext cx="302648" cy="369547"/>
          </a:xfrm>
          <a:custGeom>
            <a:avLst/>
            <a:gdLst/>
            <a:ahLst/>
            <a:cxnLst/>
            <a:rect l="0" t="0" r="0" b="0"/>
            <a:pathLst>
              <a:path w="302648" h="369547">
                <a:moveTo>
                  <a:pt x="294664" y="93321"/>
                </a:moveTo>
                <a:lnTo>
                  <a:pt x="294664" y="93321"/>
                </a:lnTo>
                <a:lnTo>
                  <a:pt x="294664" y="88265"/>
                </a:lnTo>
                <a:lnTo>
                  <a:pt x="289608" y="75007"/>
                </a:lnTo>
                <a:lnTo>
                  <a:pt x="259017" y="39132"/>
                </a:lnTo>
                <a:lnTo>
                  <a:pt x="240475" y="25289"/>
                </a:lnTo>
                <a:lnTo>
                  <a:pt x="189313" y="4581"/>
                </a:lnTo>
                <a:lnTo>
                  <a:pt x="161143" y="0"/>
                </a:lnTo>
                <a:lnTo>
                  <a:pt x="123180" y="6057"/>
                </a:lnTo>
                <a:lnTo>
                  <a:pt x="75585" y="20513"/>
                </a:lnTo>
                <a:lnTo>
                  <a:pt x="59359" y="32386"/>
                </a:lnTo>
                <a:lnTo>
                  <a:pt x="31696" y="65880"/>
                </a:lnTo>
                <a:lnTo>
                  <a:pt x="6345" y="121995"/>
                </a:lnTo>
                <a:lnTo>
                  <a:pt x="0" y="173999"/>
                </a:lnTo>
                <a:lnTo>
                  <a:pt x="4626" y="194367"/>
                </a:lnTo>
                <a:lnTo>
                  <a:pt x="12653" y="204552"/>
                </a:lnTo>
                <a:lnTo>
                  <a:pt x="35052" y="219715"/>
                </a:lnTo>
                <a:lnTo>
                  <a:pt x="58640" y="224610"/>
                </a:lnTo>
                <a:lnTo>
                  <a:pt x="85737" y="221004"/>
                </a:lnTo>
                <a:lnTo>
                  <a:pt x="142318" y="190970"/>
                </a:lnTo>
                <a:lnTo>
                  <a:pt x="194613" y="152355"/>
                </a:lnTo>
                <a:lnTo>
                  <a:pt x="251785" y="92874"/>
                </a:lnTo>
                <a:lnTo>
                  <a:pt x="289082" y="59113"/>
                </a:lnTo>
                <a:lnTo>
                  <a:pt x="294068" y="50141"/>
                </a:lnTo>
                <a:lnTo>
                  <a:pt x="298985" y="47672"/>
                </a:lnTo>
                <a:lnTo>
                  <a:pt x="300720" y="48071"/>
                </a:lnTo>
                <a:lnTo>
                  <a:pt x="301877" y="49396"/>
                </a:lnTo>
                <a:lnTo>
                  <a:pt x="302647" y="51338"/>
                </a:lnTo>
                <a:lnTo>
                  <a:pt x="302103" y="53690"/>
                </a:lnTo>
                <a:lnTo>
                  <a:pt x="297339" y="63116"/>
                </a:lnTo>
                <a:lnTo>
                  <a:pt x="289712" y="122637"/>
                </a:lnTo>
                <a:lnTo>
                  <a:pt x="277339" y="179112"/>
                </a:lnTo>
                <a:lnTo>
                  <a:pt x="273019" y="234218"/>
                </a:lnTo>
                <a:lnTo>
                  <a:pt x="266698" y="293172"/>
                </a:lnTo>
                <a:lnTo>
                  <a:pt x="269092" y="321870"/>
                </a:lnTo>
                <a:lnTo>
                  <a:pt x="275813" y="354331"/>
                </a:lnTo>
                <a:lnTo>
                  <a:pt x="285139" y="3695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268"/>
          <p:cNvSpPr/>
          <p:nvPr>
            <p:custDataLst>
              <p:tags r:id="rId4"/>
            </p:custDataLst>
          </p:nvPr>
        </p:nvSpPr>
        <p:spPr>
          <a:xfrm>
            <a:off x="2800350" y="6305550"/>
            <a:ext cx="152401" cy="19051"/>
          </a:xfrm>
          <a:custGeom>
            <a:avLst/>
            <a:gdLst/>
            <a:ahLst/>
            <a:cxnLst/>
            <a:rect l="0" t="0" r="0" b="0"/>
            <a:pathLst>
              <a:path w="152401" h="19051">
                <a:moveTo>
                  <a:pt x="0" y="19050"/>
                </a:moveTo>
                <a:lnTo>
                  <a:pt x="0" y="19050"/>
                </a:lnTo>
                <a:lnTo>
                  <a:pt x="8201" y="19050"/>
                </a:lnTo>
                <a:lnTo>
                  <a:pt x="14189" y="13994"/>
                </a:lnTo>
                <a:lnTo>
                  <a:pt x="22534" y="11511"/>
                </a:lnTo>
                <a:lnTo>
                  <a:pt x="49917" y="6877"/>
                </a:lnTo>
                <a:lnTo>
                  <a:pt x="68422" y="1358"/>
                </a:lnTo>
                <a:lnTo>
                  <a:pt x="124854" y="36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43"/>
          <p:cNvGrpSpPr/>
          <p:nvPr/>
        </p:nvGrpSpPr>
        <p:grpSpPr>
          <a:xfrm>
            <a:off x="4600575" y="5934075"/>
            <a:ext cx="923926" cy="342901"/>
            <a:chOff x="4600575" y="5934075"/>
            <a:chExt cx="923926" cy="342901"/>
          </a:xfrm>
        </p:grpSpPr>
        <p:sp>
          <p:nvSpPr>
            <p:cNvPr id="70" name="SMARTInkShape-269"/>
            <p:cNvSpPr/>
            <p:nvPr>
              <p:custDataLst>
                <p:tags r:id="rId20"/>
              </p:custDataLst>
            </p:nvPr>
          </p:nvSpPr>
          <p:spPr>
            <a:xfrm>
              <a:off x="5353050" y="5934075"/>
              <a:ext cx="171451" cy="342901"/>
            </a:xfrm>
            <a:custGeom>
              <a:avLst/>
              <a:gdLst/>
              <a:ahLst/>
              <a:cxnLst/>
              <a:rect l="0" t="0" r="0" b="0"/>
              <a:pathLst>
                <a:path w="171451" h="342901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9246" y="83201"/>
                  </a:lnTo>
                  <a:lnTo>
                    <a:pt x="40529" y="135840"/>
                  </a:lnTo>
                  <a:lnTo>
                    <a:pt x="63980" y="184642"/>
                  </a:lnTo>
                  <a:lnTo>
                    <a:pt x="95313" y="240176"/>
                  </a:lnTo>
                  <a:lnTo>
                    <a:pt x="125719" y="289330"/>
                  </a:lnTo>
                  <a:lnTo>
                    <a:pt x="17145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0"/>
            <p:cNvSpPr/>
            <p:nvPr>
              <p:custDataLst>
                <p:tags r:id="rId21"/>
              </p:custDataLst>
            </p:nvPr>
          </p:nvSpPr>
          <p:spPr>
            <a:xfrm>
              <a:off x="5314950" y="5991225"/>
              <a:ext cx="209551" cy="276226"/>
            </a:xfrm>
            <a:custGeom>
              <a:avLst/>
              <a:gdLst/>
              <a:ahLst/>
              <a:cxnLst/>
              <a:rect l="0" t="0" r="0" b="0"/>
              <a:pathLst>
                <a:path w="209551" h="276226">
                  <a:moveTo>
                    <a:pt x="209550" y="0"/>
                  </a:moveTo>
                  <a:lnTo>
                    <a:pt x="209550" y="0"/>
                  </a:lnTo>
                  <a:lnTo>
                    <a:pt x="179891" y="26836"/>
                  </a:lnTo>
                  <a:lnTo>
                    <a:pt x="167793" y="36269"/>
                  </a:lnTo>
                  <a:lnTo>
                    <a:pt x="123797" y="88161"/>
                  </a:lnTo>
                  <a:lnTo>
                    <a:pt x="85723" y="143090"/>
                  </a:lnTo>
                  <a:lnTo>
                    <a:pt x="47625" y="200043"/>
                  </a:lnTo>
                  <a:lnTo>
                    <a:pt x="16432" y="256587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71"/>
            <p:cNvSpPr/>
            <p:nvPr>
              <p:custDataLst>
                <p:tags r:id="rId22"/>
              </p:custDataLst>
            </p:nvPr>
          </p:nvSpPr>
          <p:spPr>
            <a:xfrm>
              <a:off x="4905375" y="5945619"/>
              <a:ext cx="323851" cy="301391"/>
            </a:xfrm>
            <a:custGeom>
              <a:avLst/>
              <a:gdLst/>
              <a:ahLst/>
              <a:cxnLst/>
              <a:rect l="0" t="0" r="0" b="0"/>
              <a:pathLst>
                <a:path w="323851" h="301391">
                  <a:moveTo>
                    <a:pt x="0" y="17031"/>
                  </a:moveTo>
                  <a:lnTo>
                    <a:pt x="0" y="17031"/>
                  </a:lnTo>
                  <a:lnTo>
                    <a:pt x="8200" y="17031"/>
                  </a:lnTo>
                  <a:lnTo>
                    <a:pt x="14189" y="11974"/>
                  </a:lnTo>
                  <a:lnTo>
                    <a:pt x="22534" y="9492"/>
                  </a:lnTo>
                  <a:lnTo>
                    <a:pt x="39133" y="5272"/>
                  </a:lnTo>
                  <a:lnTo>
                    <a:pt x="57456" y="142"/>
                  </a:lnTo>
                  <a:lnTo>
                    <a:pt x="71045" y="0"/>
                  </a:lnTo>
                  <a:lnTo>
                    <a:pt x="124208" y="14311"/>
                  </a:lnTo>
                  <a:lnTo>
                    <a:pt x="171501" y="34847"/>
                  </a:lnTo>
                  <a:lnTo>
                    <a:pt x="220403" y="76233"/>
                  </a:lnTo>
                  <a:lnTo>
                    <a:pt x="237931" y="103364"/>
                  </a:lnTo>
                  <a:lnTo>
                    <a:pt x="252277" y="142034"/>
                  </a:lnTo>
                  <a:lnTo>
                    <a:pt x="254665" y="176012"/>
                  </a:lnTo>
                  <a:lnTo>
                    <a:pt x="251474" y="196698"/>
                  </a:lnTo>
                  <a:lnTo>
                    <a:pt x="243705" y="213653"/>
                  </a:lnTo>
                  <a:lnTo>
                    <a:pt x="202969" y="269508"/>
                  </a:lnTo>
                  <a:lnTo>
                    <a:pt x="156879" y="295740"/>
                  </a:lnTo>
                  <a:lnTo>
                    <a:pt x="123887" y="301390"/>
                  </a:lnTo>
                  <a:lnTo>
                    <a:pt x="103618" y="301311"/>
                  </a:lnTo>
                  <a:lnTo>
                    <a:pt x="94383" y="297541"/>
                  </a:lnTo>
                  <a:lnTo>
                    <a:pt x="83234" y="289470"/>
                  </a:lnTo>
                  <a:lnTo>
                    <a:pt x="79326" y="283459"/>
                  </a:lnTo>
                  <a:lnTo>
                    <a:pt x="77126" y="274127"/>
                  </a:lnTo>
                  <a:lnTo>
                    <a:pt x="76817" y="270978"/>
                  </a:lnTo>
                  <a:lnTo>
                    <a:pt x="81439" y="256434"/>
                  </a:lnTo>
                  <a:lnTo>
                    <a:pt x="89464" y="247611"/>
                  </a:lnTo>
                  <a:lnTo>
                    <a:pt x="130394" y="223522"/>
                  </a:lnTo>
                  <a:lnTo>
                    <a:pt x="162164" y="218333"/>
                  </a:lnTo>
                  <a:lnTo>
                    <a:pt x="209489" y="218227"/>
                  </a:lnTo>
                  <a:lnTo>
                    <a:pt x="264524" y="236361"/>
                  </a:lnTo>
                  <a:lnTo>
                    <a:pt x="323850" y="2646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72"/>
            <p:cNvSpPr/>
            <p:nvPr>
              <p:custDataLst>
                <p:tags r:id="rId23"/>
              </p:custDataLst>
            </p:nvPr>
          </p:nvSpPr>
          <p:spPr>
            <a:xfrm>
              <a:off x="4600575" y="60960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2" y="16227"/>
                  </a:lnTo>
                  <a:lnTo>
                    <a:pt x="16247" y="12504"/>
                  </a:lnTo>
                  <a:lnTo>
                    <a:pt x="26569" y="10407"/>
                  </a:lnTo>
                  <a:lnTo>
                    <a:pt x="86034" y="300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44"/>
          <p:cNvGrpSpPr/>
          <p:nvPr/>
        </p:nvGrpSpPr>
        <p:grpSpPr>
          <a:xfrm>
            <a:off x="3714750" y="6353175"/>
            <a:ext cx="1923566" cy="447676"/>
            <a:chOff x="3714750" y="6353175"/>
            <a:chExt cx="1923566" cy="447676"/>
          </a:xfrm>
        </p:grpSpPr>
        <p:sp>
          <p:nvSpPr>
            <p:cNvPr id="75" name="SMARTInkShape-273"/>
            <p:cNvSpPr/>
            <p:nvPr>
              <p:custDataLst>
                <p:tags r:id="rId12"/>
              </p:custDataLst>
            </p:nvPr>
          </p:nvSpPr>
          <p:spPr>
            <a:xfrm>
              <a:off x="4953403" y="6362700"/>
              <a:ext cx="28173" cy="400051"/>
            </a:xfrm>
            <a:custGeom>
              <a:avLst/>
              <a:gdLst/>
              <a:ahLst/>
              <a:cxnLst/>
              <a:rect l="0" t="0" r="0" b="0"/>
              <a:pathLst>
                <a:path w="28173" h="400051">
                  <a:moveTo>
                    <a:pt x="28172" y="0"/>
                  </a:moveTo>
                  <a:lnTo>
                    <a:pt x="28172" y="0"/>
                  </a:lnTo>
                  <a:lnTo>
                    <a:pt x="28172" y="18314"/>
                  </a:lnTo>
                  <a:lnTo>
                    <a:pt x="25350" y="26838"/>
                  </a:lnTo>
                  <a:lnTo>
                    <a:pt x="23116" y="30591"/>
                  </a:lnTo>
                  <a:lnTo>
                    <a:pt x="19236" y="68195"/>
                  </a:lnTo>
                  <a:lnTo>
                    <a:pt x="17666" y="122105"/>
                  </a:lnTo>
                  <a:lnTo>
                    <a:pt x="11124" y="171737"/>
                  </a:lnTo>
                  <a:lnTo>
                    <a:pt x="8327" y="228443"/>
                  </a:lnTo>
                  <a:lnTo>
                    <a:pt x="1635" y="276822"/>
                  </a:lnTo>
                  <a:lnTo>
                    <a:pt x="0" y="327144"/>
                  </a:lnTo>
                  <a:lnTo>
                    <a:pt x="735" y="362640"/>
                  </a:lnTo>
                  <a:lnTo>
                    <a:pt x="9122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4"/>
            <p:cNvSpPr/>
            <p:nvPr>
              <p:custDataLst>
                <p:tags r:id="rId13"/>
              </p:custDataLst>
            </p:nvPr>
          </p:nvSpPr>
          <p:spPr>
            <a:xfrm>
              <a:off x="4743576" y="6353175"/>
              <a:ext cx="152275" cy="284288"/>
            </a:xfrm>
            <a:custGeom>
              <a:avLst/>
              <a:gdLst/>
              <a:ahLst/>
              <a:cxnLst/>
              <a:rect l="0" t="0" r="0" b="0"/>
              <a:pathLst>
                <a:path w="152275" h="284288">
                  <a:moveTo>
                    <a:pt x="37974" y="0"/>
                  </a:moveTo>
                  <a:lnTo>
                    <a:pt x="37974" y="0"/>
                  </a:lnTo>
                  <a:lnTo>
                    <a:pt x="32918" y="0"/>
                  </a:lnTo>
                  <a:lnTo>
                    <a:pt x="31428" y="1058"/>
                  </a:lnTo>
                  <a:lnTo>
                    <a:pt x="30435" y="2823"/>
                  </a:lnTo>
                  <a:lnTo>
                    <a:pt x="29773" y="5057"/>
                  </a:lnTo>
                  <a:lnTo>
                    <a:pt x="21085" y="19298"/>
                  </a:lnTo>
                  <a:lnTo>
                    <a:pt x="11441" y="74469"/>
                  </a:lnTo>
                  <a:lnTo>
                    <a:pt x="1318" y="133807"/>
                  </a:lnTo>
                  <a:lnTo>
                    <a:pt x="0" y="190540"/>
                  </a:lnTo>
                  <a:lnTo>
                    <a:pt x="957" y="221005"/>
                  </a:lnTo>
                  <a:lnTo>
                    <a:pt x="13134" y="253836"/>
                  </a:lnTo>
                  <a:lnTo>
                    <a:pt x="21996" y="263805"/>
                  </a:lnTo>
                  <a:lnTo>
                    <a:pt x="44931" y="278828"/>
                  </a:lnTo>
                  <a:lnTo>
                    <a:pt x="63554" y="283699"/>
                  </a:lnTo>
                  <a:lnTo>
                    <a:pt x="95356" y="284287"/>
                  </a:lnTo>
                  <a:lnTo>
                    <a:pt x="109691" y="280513"/>
                  </a:lnTo>
                  <a:lnTo>
                    <a:pt x="135083" y="262922"/>
                  </a:lnTo>
                  <a:lnTo>
                    <a:pt x="152274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5"/>
            <p:cNvSpPr/>
            <p:nvPr>
              <p:custDataLst>
                <p:tags r:id="rId14"/>
              </p:custDataLst>
            </p:nvPr>
          </p:nvSpPr>
          <p:spPr>
            <a:xfrm>
              <a:off x="4295775" y="66294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3257" y="391"/>
                  </a:lnTo>
                  <a:lnTo>
                    <a:pt x="51205" y="1081"/>
                  </a:lnTo>
                  <a:lnTo>
                    <a:pt x="82603" y="8203"/>
                  </a:lnTo>
                  <a:lnTo>
                    <a:pt x="135645" y="80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6"/>
            <p:cNvSpPr/>
            <p:nvPr>
              <p:custDataLst>
                <p:tags r:id="rId15"/>
              </p:custDataLst>
            </p:nvPr>
          </p:nvSpPr>
          <p:spPr>
            <a:xfrm>
              <a:off x="4171950" y="658177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54189" y="9525"/>
                  </a:lnTo>
                  <a:lnTo>
                    <a:pt x="96114" y="6702"/>
                  </a:lnTo>
                  <a:lnTo>
                    <a:pt x="149654" y="588"/>
                  </a:lnTo>
                  <a:lnTo>
                    <a:pt x="208035" y="33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7"/>
            <p:cNvSpPr/>
            <p:nvPr>
              <p:custDataLst>
                <p:tags r:id="rId16"/>
              </p:custDataLst>
            </p:nvPr>
          </p:nvSpPr>
          <p:spPr>
            <a:xfrm>
              <a:off x="3714750" y="6429375"/>
              <a:ext cx="219076" cy="342901"/>
            </a:xfrm>
            <a:custGeom>
              <a:avLst/>
              <a:gdLst/>
              <a:ahLst/>
              <a:cxnLst/>
              <a:rect l="0" t="0" r="0" b="0"/>
              <a:pathLst>
                <a:path w="219076" h="3429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0"/>
                  </a:lnTo>
                  <a:lnTo>
                    <a:pt x="36310" y="64996"/>
                  </a:lnTo>
                  <a:lnTo>
                    <a:pt x="73477" y="124284"/>
                  </a:lnTo>
                  <a:lnTo>
                    <a:pt x="97296" y="174333"/>
                  </a:lnTo>
                  <a:lnTo>
                    <a:pt x="127269" y="227725"/>
                  </a:lnTo>
                  <a:lnTo>
                    <a:pt x="170612" y="284615"/>
                  </a:lnTo>
                  <a:lnTo>
                    <a:pt x="219075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8"/>
            <p:cNvSpPr/>
            <p:nvPr>
              <p:custDataLst>
                <p:tags r:id="rId17"/>
              </p:custDataLst>
            </p:nvPr>
          </p:nvSpPr>
          <p:spPr>
            <a:xfrm>
              <a:off x="3781425" y="6496052"/>
              <a:ext cx="104776" cy="304799"/>
            </a:xfrm>
            <a:custGeom>
              <a:avLst/>
              <a:gdLst/>
              <a:ahLst/>
              <a:cxnLst/>
              <a:rect l="0" t="0" r="0" b="0"/>
              <a:pathLst>
                <a:path w="104776" h="304799">
                  <a:moveTo>
                    <a:pt x="104775" y="9523"/>
                  </a:moveTo>
                  <a:lnTo>
                    <a:pt x="104775" y="9523"/>
                  </a:lnTo>
                  <a:lnTo>
                    <a:pt x="104775" y="4466"/>
                  </a:lnTo>
                  <a:lnTo>
                    <a:pt x="103717" y="2976"/>
                  </a:lnTo>
                  <a:lnTo>
                    <a:pt x="101953" y="1984"/>
                  </a:lnTo>
                  <a:lnTo>
                    <a:pt x="95643" y="114"/>
                  </a:lnTo>
                  <a:lnTo>
                    <a:pt x="89841" y="20"/>
                  </a:lnTo>
                  <a:lnTo>
                    <a:pt x="92140" y="7"/>
                  </a:lnTo>
                  <a:lnTo>
                    <a:pt x="89272" y="0"/>
                  </a:lnTo>
                  <a:lnTo>
                    <a:pt x="88090" y="1058"/>
                  </a:lnTo>
                  <a:lnTo>
                    <a:pt x="86776" y="5055"/>
                  </a:lnTo>
                  <a:lnTo>
                    <a:pt x="83041" y="37197"/>
                  </a:lnTo>
                  <a:lnTo>
                    <a:pt x="66440" y="94019"/>
                  </a:lnTo>
                  <a:lnTo>
                    <a:pt x="50769" y="149257"/>
                  </a:lnTo>
                  <a:lnTo>
                    <a:pt x="34921" y="199610"/>
                  </a:lnTo>
                  <a:lnTo>
                    <a:pt x="15875" y="257137"/>
                  </a:lnTo>
                  <a:lnTo>
                    <a:pt x="7539" y="291610"/>
                  </a:lnTo>
                  <a:lnTo>
                    <a:pt x="0" y="304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9"/>
            <p:cNvSpPr/>
            <p:nvPr>
              <p:custDataLst>
                <p:tags r:id="rId18"/>
              </p:custDataLst>
            </p:nvPr>
          </p:nvSpPr>
          <p:spPr>
            <a:xfrm>
              <a:off x="5048525" y="6373186"/>
              <a:ext cx="256901" cy="418140"/>
            </a:xfrm>
            <a:custGeom>
              <a:avLst/>
              <a:gdLst/>
              <a:ahLst/>
              <a:cxnLst/>
              <a:rect l="0" t="0" r="0" b="0"/>
              <a:pathLst>
                <a:path w="256901" h="418140">
                  <a:moveTo>
                    <a:pt x="256900" y="94289"/>
                  </a:moveTo>
                  <a:lnTo>
                    <a:pt x="256900" y="94289"/>
                  </a:lnTo>
                  <a:lnTo>
                    <a:pt x="256900" y="62491"/>
                  </a:lnTo>
                  <a:lnTo>
                    <a:pt x="251844" y="47943"/>
                  </a:lnTo>
                  <a:lnTo>
                    <a:pt x="237602" y="28201"/>
                  </a:lnTo>
                  <a:lnTo>
                    <a:pt x="220044" y="9973"/>
                  </a:lnTo>
                  <a:lnTo>
                    <a:pt x="208418" y="3899"/>
                  </a:lnTo>
                  <a:lnTo>
                    <a:pt x="183706" y="0"/>
                  </a:lnTo>
                  <a:lnTo>
                    <a:pt x="132503" y="12381"/>
                  </a:lnTo>
                  <a:lnTo>
                    <a:pt x="75009" y="35060"/>
                  </a:lnTo>
                  <a:lnTo>
                    <a:pt x="48138" y="52163"/>
                  </a:lnTo>
                  <a:lnTo>
                    <a:pt x="27358" y="76868"/>
                  </a:lnTo>
                  <a:lnTo>
                    <a:pt x="4434" y="125987"/>
                  </a:lnTo>
                  <a:lnTo>
                    <a:pt x="0" y="179361"/>
                  </a:lnTo>
                  <a:lnTo>
                    <a:pt x="906" y="192423"/>
                  </a:lnTo>
                  <a:lnTo>
                    <a:pt x="4836" y="205285"/>
                  </a:lnTo>
                  <a:lnTo>
                    <a:pt x="12933" y="215234"/>
                  </a:lnTo>
                  <a:lnTo>
                    <a:pt x="23587" y="222125"/>
                  </a:lnTo>
                  <a:lnTo>
                    <a:pt x="47674" y="226550"/>
                  </a:lnTo>
                  <a:lnTo>
                    <a:pt x="98163" y="226538"/>
                  </a:lnTo>
                  <a:lnTo>
                    <a:pt x="141738" y="211388"/>
                  </a:lnTo>
                  <a:lnTo>
                    <a:pt x="163048" y="196167"/>
                  </a:lnTo>
                  <a:lnTo>
                    <a:pt x="197050" y="160711"/>
                  </a:lnTo>
                  <a:lnTo>
                    <a:pt x="232629" y="116700"/>
                  </a:lnTo>
                  <a:lnTo>
                    <a:pt x="239641" y="96521"/>
                  </a:lnTo>
                  <a:lnTo>
                    <a:pt x="242219" y="92602"/>
                  </a:lnTo>
                  <a:lnTo>
                    <a:pt x="247906" y="88248"/>
                  </a:lnTo>
                  <a:lnTo>
                    <a:pt x="250904" y="87088"/>
                  </a:lnTo>
                  <a:lnTo>
                    <a:pt x="252903" y="85254"/>
                  </a:lnTo>
                  <a:lnTo>
                    <a:pt x="256744" y="75692"/>
                  </a:lnTo>
                  <a:lnTo>
                    <a:pt x="256887" y="88537"/>
                  </a:lnTo>
                  <a:lnTo>
                    <a:pt x="247963" y="144419"/>
                  </a:lnTo>
                  <a:lnTo>
                    <a:pt x="240907" y="196415"/>
                  </a:lnTo>
                  <a:lnTo>
                    <a:pt x="238252" y="246340"/>
                  </a:lnTo>
                  <a:lnTo>
                    <a:pt x="230364" y="301807"/>
                  </a:lnTo>
                  <a:lnTo>
                    <a:pt x="228504" y="357988"/>
                  </a:lnTo>
                  <a:lnTo>
                    <a:pt x="228325" y="418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0"/>
            <p:cNvSpPr/>
            <p:nvPr>
              <p:custDataLst>
                <p:tags r:id="rId19"/>
              </p:custDataLst>
            </p:nvPr>
          </p:nvSpPr>
          <p:spPr>
            <a:xfrm>
              <a:off x="5401237" y="6391666"/>
              <a:ext cx="237079" cy="389396"/>
            </a:xfrm>
            <a:custGeom>
              <a:avLst/>
              <a:gdLst/>
              <a:ahLst/>
              <a:cxnLst/>
              <a:rect l="0" t="0" r="0" b="0"/>
              <a:pathLst>
                <a:path w="237079" h="389396">
                  <a:moveTo>
                    <a:pt x="151838" y="9134"/>
                  </a:moveTo>
                  <a:lnTo>
                    <a:pt x="151838" y="9134"/>
                  </a:lnTo>
                  <a:lnTo>
                    <a:pt x="146782" y="9134"/>
                  </a:lnTo>
                  <a:lnTo>
                    <a:pt x="145292" y="8076"/>
                  </a:lnTo>
                  <a:lnTo>
                    <a:pt x="144299" y="6311"/>
                  </a:lnTo>
                  <a:lnTo>
                    <a:pt x="143637" y="4078"/>
                  </a:lnTo>
                  <a:lnTo>
                    <a:pt x="142137" y="2588"/>
                  </a:lnTo>
                  <a:lnTo>
                    <a:pt x="137649" y="933"/>
                  </a:lnTo>
                  <a:lnTo>
                    <a:pt x="129172" y="0"/>
                  </a:lnTo>
                  <a:lnTo>
                    <a:pt x="97267" y="12901"/>
                  </a:lnTo>
                  <a:lnTo>
                    <a:pt x="87720" y="21744"/>
                  </a:lnTo>
                  <a:lnTo>
                    <a:pt x="49830" y="76547"/>
                  </a:lnTo>
                  <a:lnTo>
                    <a:pt x="28795" y="133892"/>
                  </a:lnTo>
                  <a:lnTo>
                    <a:pt x="15468" y="183943"/>
                  </a:lnTo>
                  <a:lnTo>
                    <a:pt x="3702" y="234596"/>
                  </a:lnTo>
                  <a:lnTo>
                    <a:pt x="0" y="293007"/>
                  </a:lnTo>
                  <a:lnTo>
                    <a:pt x="4661" y="322902"/>
                  </a:lnTo>
                  <a:lnTo>
                    <a:pt x="30044" y="367303"/>
                  </a:lnTo>
                  <a:lnTo>
                    <a:pt x="42673" y="377517"/>
                  </a:lnTo>
                  <a:lnTo>
                    <a:pt x="57812" y="384526"/>
                  </a:lnTo>
                  <a:lnTo>
                    <a:pt x="96313" y="389395"/>
                  </a:lnTo>
                  <a:lnTo>
                    <a:pt x="114460" y="384161"/>
                  </a:lnTo>
                  <a:lnTo>
                    <a:pt x="168129" y="354332"/>
                  </a:lnTo>
                  <a:lnTo>
                    <a:pt x="182362" y="344589"/>
                  </a:lnTo>
                  <a:lnTo>
                    <a:pt x="220522" y="300777"/>
                  </a:lnTo>
                  <a:lnTo>
                    <a:pt x="232043" y="275816"/>
                  </a:lnTo>
                  <a:lnTo>
                    <a:pt x="237078" y="221744"/>
                  </a:lnTo>
                  <a:lnTo>
                    <a:pt x="236462" y="163806"/>
                  </a:lnTo>
                  <a:lnTo>
                    <a:pt x="221312" y="104583"/>
                  </a:lnTo>
                  <a:lnTo>
                    <a:pt x="210993" y="76926"/>
                  </a:lnTo>
                  <a:lnTo>
                    <a:pt x="173883" y="19569"/>
                  </a:lnTo>
                  <a:lnTo>
                    <a:pt x="170888" y="91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5"/>
          <p:cNvGrpSpPr/>
          <p:nvPr/>
        </p:nvGrpSpPr>
        <p:grpSpPr>
          <a:xfrm>
            <a:off x="5762741" y="6343650"/>
            <a:ext cx="990486" cy="400051"/>
            <a:chOff x="5762741" y="6343650"/>
            <a:chExt cx="990486" cy="400051"/>
          </a:xfrm>
        </p:grpSpPr>
        <p:sp>
          <p:nvSpPr>
            <p:cNvPr id="84" name="SMARTInkShape-281"/>
            <p:cNvSpPr/>
            <p:nvPr>
              <p:custDataLst>
                <p:tags r:id="rId5"/>
              </p:custDataLst>
            </p:nvPr>
          </p:nvSpPr>
          <p:spPr>
            <a:xfrm>
              <a:off x="5762741" y="6562725"/>
              <a:ext cx="199910" cy="180976"/>
            </a:xfrm>
            <a:custGeom>
              <a:avLst/>
              <a:gdLst/>
              <a:ahLst/>
              <a:cxnLst/>
              <a:rect l="0" t="0" r="0" b="0"/>
              <a:pathLst>
                <a:path w="199910" h="180976">
                  <a:moveTo>
                    <a:pt x="9409" y="0"/>
                  </a:moveTo>
                  <a:lnTo>
                    <a:pt x="9409" y="0"/>
                  </a:lnTo>
                  <a:lnTo>
                    <a:pt x="1208" y="1"/>
                  </a:lnTo>
                  <a:lnTo>
                    <a:pt x="767" y="1059"/>
                  </a:lnTo>
                  <a:lnTo>
                    <a:pt x="0" y="18314"/>
                  </a:lnTo>
                  <a:lnTo>
                    <a:pt x="2757" y="26836"/>
                  </a:lnTo>
                  <a:lnTo>
                    <a:pt x="6453" y="35210"/>
                  </a:lnTo>
                  <a:lnTo>
                    <a:pt x="9294" y="87742"/>
                  </a:lnTo>
                  <a:lnTo>
                    <a:pt x="16991" y="116618"/>
                  </a:lnTo>
                  <a:lnTo>
                    <a:pt x="38056" y="159053"/>
                  </a:lnTo>
                  <a:lnTo>
                    <a:pt x="50698" y="174058"/>
                  </a:lnTo>
                  <a:lnTo>
                    <a:pt x="57040" y="177902"/>
                  </a:lnTo>
                  <a:lnTo>
                    <a:pt x="69735" y="180369"/>
                  </a:lnTo>
                  <a:lnTo>
                    <a:pt x="88784" y="180922"/>
                  </a:lnTo>
                  <a:lnTo>
                    <a:pt x="95134" y="178129"/>
                  </a:lnTo>
                  <a:lnTo>
                    <a:pt x="98309" y="175904"/>
                  </a:lnTo>
                  <a:lnTo>
                    <a:pt x="114184" y="151314"/>
                  </a:lnTo>
                  <a:lnTo>
                    <a:pt x="138526" y="110199"/>
                  </a:lnTo>
                  <a:lnTo>
                    <a:pt x="151622" y="55149"/>
                  </a:lnTo>
                  <a:lnTo>
                    <a:pt x="152282" y="32672"/>
                  </a:lnTo>
                  <a:lnTo>
                    <a:pt x="153341" y="70141"/>
                  </a:lnTo>
                  <a:lnTo>
                    <a:pt x="158829" y="83812"/>
                  </a:lnTo>
                  <a:lnTo>
                    <a:pt x="161985" y="104914"/>
                  </a:lnTo>
                  <a:lnTo>
                    <a:pt x="169174" y="125420"/>
                  </a:lnTo>
                  <a:lnTo>
                    <a:pt x="171432" y="136176"/>
                  </a:lnTo>
                  <a:lnTo>
                    <a:pt x="178654" y="148181"/>
                  </a:lnTo>
                  <a:lnTo>
                    <a:pt x="186439" y="158441"/>
                  </a:lnTo>
                  <a:lnTo>
                    <a:pt x="192427" y="171390"/>
                  </a:lnTo>
                  <a:lnTo>
                    <a:pt x="199909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2"/>
            <p:cNvSpPr/>
            <p:nvPr>
              <p:custDataLst>
                <p:tags r:id="rId6"/>
              </p:custDataLst>
            </p:nvPr>
          </p:nvSpPr>
          <p:spPr>
            <a:xfrm>
              <a:off x="6029718" y="6553763"/>
              <a:ext cx="190108" cy="189874"/>
            </a:xfrm>
            <a:custGeom>
              <a:avLst/>
              <a:gdLst/>
              <a:ahLst/>
              <a:cxnLst/>
              <a:rect l="0" t="0" r="0" b="0"/>
              <a:pathLst>
                <a:path w="190108" h="189874">
                  <a:moveTo>
                    <a:pt x="9132" y="47062"/>
                  </a:moveTo>
                  <a:lnTo>
                    <a:pt x="9132" y="47062"/>
                  </a:lnTo>
                  <a:lnTo>
                    <a:pt x="0" y="47063"/>
                  </a:lnTo>
                  <a:lnTo>
                    <a:pt x="12899" y="65376"/>
                  </a:lnTo>
                  <a:lnTo>
                    <a:pt x="30349" y="123878"/>
                  </a:lnTo>
                  <a:lnTo>
                    <a:pt x="35527" y="142495"/>
                  </a:lnTo>
                  <a:lnTo>
                    <a:pt x="38478" y="173029"/>
                  </a:lnTo>
                  <a:lnTo>
                    <a:pt x="47197" y="189873"/>
                  </a:lnTo>
                  <a:lnTo>
                    <a:pt x="47232" y="132518"/>
                  </a:lnTo>
                  <a:lnTo>
                    <a:pt x="50055" y="110835"/>
                  </a:lnTo>
                  <a:lnTo>
                    <a:pt x="64566" y="51949"/>
                  </a:lnTo>
                  <a:lnTo>
                    <a:pt x="68342" y="41120"/>
                  </a:lnTo>
                  <a:lnTo>
                    <a:pt x="72488" y="32780"/>
                  </a:lnTo>
                  <a:lnTo>
                    <a:pt x="75881" y="22134"/>
                  </a:lnTo>
                  <a:lnTo>
                    <a:pt x="88935" y="5850"/>
                  </a:lnTo>
                  <a:lnTo>
                    <a:pt x="95048" y="2287"/>
                  </a:lnTo>
                  <a:lnTo>
                    <a:pt x="107595" y="0"/>
                  </a:lnTo>
                  <a:lnTo>
                    <a:pt x="113924" y="2510"/>
                  </a:lnTo>
                  <a:lnTo>
                    <a:pt x="136133" y="21842"/>
                  </a:lnTo>
                  <a:lnTo>
                    <a:pt x="155182" y="48929"/>
                  </a:lnTo>
                  <a:lnTo>
                    <a:pt x="158710" y="58828"/>
                  </a:lnTo>
                  <a:lnTo>
                    <a:pt x="161337" y="69223"/>
                  </a:lnTo>
                  <a:lnTo>
                    <a:pt x="167706" y="82086"/>
                  </a:lnTo>
                  <a:lnTo>
                    <a:pt x="180294" y="138792"/>
                  </a:lnTo>
                  <a:lnTo>
                    <a:pt x="180454" y="145334"/>
                  </a:lnTo>
                  <a:lnTo>
                    <a:pt x="181555" y="147502"/>
                  </a:lnTo>
                  <a:lnTo>
                    <a:pt x="183348" y="148947"/>
                  </a:lnTo>
                  <a:lnTo>
                    <a:pt x="190107" y="1518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3"/>
            <p:cNvSpPr/>
            <p:nvPr>
              <p:custDataLst>
                <p:tags r:id="rId7"/>
              </p:custDataLst>
            </p:nvPr>
          </p:nvSpPr>
          <p:spPr>
            <a:xfrm>
              <a:off x="6286500" y="659130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21110" y="78261"/>
                  </a:lnTo>
                  <a:lnTo>
                    <a:pt x="26362" y="93039"/>
                  </a:lnTo>
                  <a:lnTo>
                    <a:pt x="30742" y="106942"/>
                  </a:lnTo>
                  <a:lnTo>
                    <a:pt x="37132" y="122661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4"/>
            <p:cNvSpPr/>
            <p:nvPr>
              <p:custDataLst>
                <p:tags r:id="rId8"/>
              </p:custDataLst>
            </p:nvPr>
          </p:nvSpPr>
          <p:spPr>
            <a:xfrm>
              <a:off x="6276975" y="64008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5"/>
            <p:cNvSpPr/>
            <p:nvPr>
              <p:custDataLst>
                <p:tags r:id="rId9"/>
              </p:custDataLst>
            </p:nvPr>
          </p:nvSpPr>
          <p:spPr>
            <a:xfrm>
              <a:off x="6429963" y="6343650"/>
              <a:ext cx="142288" cy="342325"/>
            </a:xfrm>
            <a:custGeom>
              <a:avLst/>
              <a:gdLst/>
              <a:ahLst/>
              <a:cxnLst/>
              <a:rect l="0" t="0" r="0" b="0"/>
              <a:pathLst>
                <a:path w="142288" h="342325">
                  <a:moveTo>
                    <a:pt x="8937" y="0"/>
                  </a:moveTo>
                  <a:lnTo>
                    <a:pt x="8937" y="0"/>
                  </a:lnTo>
                  <a:lnTo>
                    <a:pt x="3880" y="0"/>
                  </a:lnTo>
                  <a:lnTo>
                    <a:pt x="2391" y="1058"/>
                  </a:lnTo>
                  <a:lnTo>
                    <a:pt x="1398" y="2823"/>
                  </a:lnTo>
                  <a:lnTo>
                    <a:pt x="0" y="13184"/>
                  </a:lnTo>
                  <a:lnTo>
                    <a:pt x="548" y="49361"/>
                  </a:lnTo>
                  <a:lnTo>
                    <a:pt x="8061" y="105985"/>
                  </a:lnTo>
                  <a:lnTo>
                    <a:pt x="13878" y="160622"/>
                  </a:lnTo>
                  <a:lnTo>
                    <a:pt x="20681" y="212200"/>
                  </a:lnTo>
                  <a:lnTo>
                    <a:pt x="30169" y="268083"/>
                  </a:lnTo>
                  <a:lnTo>
                    <a:pt x="44149" y="305845"/>
                  </a:lnTo>
                  <a:lnTo>
                    <a:pt x="59775" y="326327"/>
                  </a:lnTo>
                  <a:lnTo>
                    <a:pt x="74330" y="336343"/>
                  </a:lnTo>
                  <a:lnTo>
                    <a:pt x="86992" y="340957"/>
                  </a:lnTo>
                  <a:lnTo>
                    <a:pt x="97446" y="342324"/>
                  </a:lnTo>
                  <a:lnTo>
                    <a:pt x="112302" y="337673"/>
                  </a:lnTo>
                  <a:lnTo>
                    <a:pt x="125054" y="329591"/>
                  </a:lnTo>
                  <a:lnTo>
                    <a:pt x="129337" y="323579"/>
                  </a:lnTo>
                  <a:lnTo>
                    <a:pt x="132298" y="317380"/>
                  </a:lnTo>
                  <a:lnTo>
                    <a:pt x="142287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6"/>
            <p:cNvSpPr/>
            <p:nvPr>
              <p:custDataLst>
                <p:tags r:id="rId10"/>
              </p:custDataLst>
            </p:nvPr>
          </p:nvSpPr>
          <p:spPr>
            <a:xfrm>
              <a:off x="6391275" y="6543675"/>
              <a:ext cx="123826" cy="19052"/>
            </a:xfrm>
            <a:custGeom>
              <a:avLst/>
              <a:gdLst/>
              <a:ahLst/>
              <a:cxnLst/>
              <a:rect l="0" t="0" r="0" b="0"/>
              <a:pathLst>
                <a:path w="123826" h="19052">
                  <a:moveTo>
                    <a:pt x="0" y="19050"/>
                  </a:moveTo>
                  <a:lnTo>
                    <a:pt x="0" y="19050"/>
                  </a:lnTo>
                  <a:lnTo>
                    <a:pt x="13258" y="19051"/>
                  </a:lnTo>
                  <a:lnTo>
                    <a:pt x="52703" y="10114"/>
                  </a:lnTo>
                  <a:lnTo>
                    <a:pt x="67873" y="87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87"/>
            <p:cNvSpPr/>
            <p:nvPr>
              <p:custDataLst>
                <p:tags r:id="rId11"/>
              </p:custDataLst>
            </p:nvPr>
          </p:nvSpPr>
          <p:spPr>
            <a:xfrm>
              <a:off x="6496050" y="6448425"/>
              <a:ext cx="257177" cy="200025"/>
            </a:xfrm>
            <a:custGeom>
              <a:avLst/>
              <a:gdLst/>
              <a:ahLst/>
              <a:cxnLst/>
              <a:rect l="0" t="0" r="0" b="0"/>
              <a:pathLst>
                <a:path w="257177" h="200025">
                  <a:moveTo>
                    <a:pt x="257175" y="9525"/>
                  </a:moveTo>
                  <a:lnTo>
                    <a:pt x="257175" y="9525"/>
                  </a:lnTo>
                  <a:lnTo>
                    <a:pt x="257176" y="1324"/>
                  </a:lnTo>
                  <a:lnTo>
                    <a:pt x="256118" y="882"/>
                  </a:lnTo>
                  <a:lnTo>
                    <a:pt x="196651" y="0"/>
                  </a:lnTo>
                  <a:lnTo>
                    <a:pt x="188647" y="0"/>
                  </a:lnTo>
                  <a:lnTo>
                    <a:pt x="181563" y="2823"/>
                  </a:lnTo>
                  <a:lnTo>
                    <a:pt x="178192" y="5057"/>
                  </a:lnTo>
                  <a:lnTo>
                    <a:pt x="154438" y="11759"/>
                  </a:lnTo>
                  <a:lnTo>
                    <a:pt x="135736" y="24637"/>
                  </a:lnTo>
                  <a:lnTo>
                    <a:pt x="116339" y="30619"/>
                  </a:lnTo>
                  <a:lnTo>
                    <a:pt x="95428" y="44982"/>
                  </a:lnTo>
                  <a:lnTo>
                    <a:pt x="92194" y="45863"/>
                  </a:lnTo>
                  <a:lnTo>
                    <a:pt x="90037" y="47509"/>
                  </a:lnTo>
                  <a:lnTo>
                    <a:pt x="85944" y="53823"/>
                  </a:lnTo>
                  <a:lnTo>
                    <a:pt x="76331" y="57112"/>
                  </a:lnTo>
                  <a:lnTo>
                    <a:pt x="108000" y="57149"/>
                  </a:lnTo>
                  <a:lnTo>
                    <a:pt x="149827" y="68908"/>
                  </a:lnTo>
                  <a:lnTo>
                    <a:pt x="174482" y="81786"/>
                  </a:lnTo>
                  <a:lnTo>
                    <a:pt x="186343" y="85615"/>
                  </a:lnTo>
                  <a:lnTo>
                    <a:pt x="212686" y="108071"/>
                  </a:lnTo>
                  <a:lnTo>
                    <a:pt x="224360" y="120673"/>
                  </a:lnTo>
                  <a:lnTo>
                    <a:pt x="226715" y="127010"/>
                  </a:lnTo>
                  <a:lnTo>
                    <a:pt x="228041" y="141584"/>
                  </a:lnTo>
                  <a:lnTo>
                    <a:pt x="227169" y="145190"/>
                  </a:lnTo>
                  <a:lnTo>
                    <a:pt x="225529" y="147593"/>
                  </a:lnTo>
                  <a:lnTo>
                    <a:pt x="223378" y="149196"/>
                  </a:lnTo>
                  <a:lnTo>
                    <a:pt x="221944" y="151322"/>
                  </a:lnTo>
                  <a:lnTo>
                    <a:pt x="218866" y="159372"/>
                  </a:lnTo>
                  <a:lnTo>
                    <a:pt x="205930" y="174706"/>
                  </a:lnTo>
                  <a:lnTo>
                    <a:pt x="199827" y="178188"/>
                  </a:lnTo>
                  <a:lnTo>
                    <a:pt x="142211" y="197844"/>
                  </a:lnTo>
                  <a:lnTo>
                    <a:pt x="84420" y="199987"/>
                  </a:lnTo>
                  <a:lnTo>
                    <a:pt x="48968" y="200024"/>
                  </a:lnTo>
                  <a:lnTo>
                    <a:pt x="40108" y="197202"/>
                  </a:lnTo>
                  <a:lnTo>
                    <a:pt x="32642" y="193478"/>
                  </a:lnTo>
                  <a:lnTo>
                    <a:pt x="15993" y="1908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05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454" y="0"/>
            <a:ext cx="10058400" cy="1609344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d.  </a:t>
                </a:r>
                <a:r>
                  <a:rPr lang="en-US" sz="3200" dirty="0" smtClean="0"/>
                  <a:t>What is the maximum profit?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71"/>
                <a:stretch>
                  <a:fillRect l="-1339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SMARTInkShape-Group46"/>
          <p:cNvGrpSpPr/>
          <p:nvPr/>
        </p:nvGrpSpPr>
        <p:grpSpPr>
          <a:xfrm>
            <a:off x="2286000" y="3476625"/>
            <a:ext cx="2152651" cy="790576"/>
            <a:chOff x="2286000" y="3476625"/>
            <a:chExt cx="2152651" cy="790576"/>
          </a:xfrm>
        </p:grpSpPr>
        <p:sp>
          <p:nvSpPr>
            <p:cNvPr id="4" name="SMARTInkShape-288"/>
            <p:cNvSpPr/>
            <p:nvPr>
              <p:custDataLst>
                <p:tags r:id="rId62"/>
              </p:custDataLst>
            </p:nvPr>
          </p:nvSpPr>
          <p:spPr>
            <a:xfrm>
              <a:off x="4248150" y="38481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52263" y="8467"/>
                  </a:lnTo>
                  <a:lnTo>
                    <a:pt x="107033" y="589"/>
                  </a:lnTo>
                  <a:lnTo>
                    <a:pt x="166525" y="3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89"/>
            <p:cNvSpPr/>
            <p:nvPr>
              <p:custDataLst>
                <p:tags r:id="rId63"/>
              </p:custDataLst>
            </p:nvPr>
          </p:nvSpPr>
          <p:spPr>
            <a:xfrm>
              <a:off x="4099787" y="3743325"/>
              <a:ext cx="186464" cy="1"/>
            </a:xfrm>
            <a:custGeom>
              <a:avLst/>
              <a:gdLst/>
              <a:ahLst/>
              <a:cxnLst/>
              <a:rect l="0" t="0" r="0" b="0"/>
              <a:pathLst>
                <a:path w="18646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57551" y="0"/>
                  </a:lnTo>
                  <a:lnTo>
                    <a:pt x="110653" y="0"/>
                  </a:lnTo>
                  <a:lnTo>
                    <a:pt x="165331" y="0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0"/>
            <p:cNvSpPr/>
            <p:nvPr>
              <p:custDataLst>
                <p:tags r:id="rId64"/>
              </p:custDataLst>
            </p:nvPr>
          </p:nvSpPr>
          <p:spPr>
            <a:xfrm>
              <a:off x="3590925" y="3476625"/>
              <a:ext cx="273716" cy="561976"/>
            </a:xfrm>
            <a:custGeom>
              <a:avLst/>
              <a:gdLst/>
              <a:ahLst/>
              <a:cxnLst/>
              <a:rect l="0" t="0" r="0" b="0"/>
              <a:pathLst>
                <a:path w="273716" h="5619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0759" y="6546"/>
                  </a:lnTo>
                  <a:lnTo>
                    <a:pt x="35924" y="14189"/>
                  </a:lnTo>
                  <a:lnTo>
                    <a:pt x="91408" y="60278"/>
                  </a:lnTo>
                  <a:lnTo>
                    <a:pt x="142369" y="106245"/>
                  </a:lnTo>
                  <a:lnTo>
                    <a:pt x="190433" y="165712"/>
                  </a:lnTo>
                  <a:lnTo>
                    <a:pt x="222041" y="222567"/>
                  </a:lnTo>
                  <a:lnTo>
                    <a:pt x="252116" y="275661"/>
                  </a:lnTo>
                  <a:lnTo>
                    <a:pt x="268876" y="326913"/>
                  </a:lnTo>
                  <a:lnTo>
                    <a:pt x="273715" y="377803"/>
                  </a:lnTo>
                  <a:lnTo>
                    <a:pt x="267833" y="436266"/>
                  </a:lnTo>
                  <a:lnTo>
                    <a:pt x="261979" y="466167"/>
                  </a:lnTo>
                  <a:lnTo>
                    <a:pt x="231082" y="523826"/>
                  </a:lnTo>
                  <a:lnTo>
                    <a:pt x="217576" y="542323"/>
                  </a:lnTo>
                  <a:lnTo>
                    <a:pt x="190500" y="561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1"/>
            <p:cNvSpPr/>
            <p:nvPr>
              <p:custDataLst>
                <p:tags r:id="rId65"/>
              </p:custDataLst>
            </p:nvPr>
          </p:nvSpPr>
          <p:spPr>
            <a:xfrm>
              <a:off x="3143643" y="3819525"/>
              <a:ext cx="266308" cy="285751"/>
            </a:xfrm>
            <a:custGeom>
              <a:avLst/>
              <a:gdLst/>
              <a:ahLst/>
              <a:cxnLst/>
              <a:rect l="0" t="0" r="0" b="0"/>
              <a:pathLst>
                <a:path w="266308" h="28575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lnTo>
                    <a:pt x="12899" y="18314"/>
                  </a:lnTo>
                  <a:lnTo>
                    <a:pt x="42171" y="76714"/>
                  </a:lnTo>
                  <a:lnTo>
                    <a:pt x="77858" y="128949"/>
                  </a:lnTo>
                  <a:lnTo>
                    <a:pt x="120880" y="180396"/>
                  </a:lnTo>
                  <a:lnTo>
                    <a:pt x="137114" y="198709"/>
                  </a:lnTo>
                  <a:lnTo>
                    <a:pt x="193534" y="240907"/>
                  </a:lnTo>
                  <a:lnTo>
                    <a:pt x="252674" y="275366"/>
                  </a:lnTo>
                  <a:lnTo>
                    <a:pt x="266307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2"/>
            <p:cNvSpPr/>
            <p:nvPr>
              <p:custDataLst>
                <p:tags r:id="rId66"/>
              </p:custDataLst>
            </p:nvPr>
          </p:nvSpPr>
          <p:spPr>
            <a:xfrm>
              <a:off x="3200400" y="3771900"/>
              <a:ext cx="228601" cy="361951"/>
            </a:xfrm>
            <a:custGeom>
              <a:avLst/>
              <a:gdLst/>
              <a:ahLst/>
              <a:cxnLst/>
              <a:rect l="0" t="0" r="0" b="0"/>
              <a:pathLst>
                <a:path w="228601" h="361951">
                  <a:moveTo>
                    <a:pt x="228600" y="0"/>
                  </a:moveTo>
                  <a:lnTo>
                    <a:pt x="228600" y="0"/>
                  </a:lnTo>
                  <a:lnTo>
                    <a:pt x="228600" y="5056"/>
                  </a:lnTo>
                  <a:lnTo>
                    <a:pt x="227542" y="6546"/>
                  </a:lnTo>
                  <a:lnTo>
                    <a:pt x="225778" y="7539"/>
                  </a:lnTo>
                  <a:lnTo>
                    <a:pt x="223544" y="8201"/>
                  </a:lnTo>
                  <a:lnTo>
                    <a:pt x="218239" y="14581"/>
                  </a:lnTo>
                  <a:lnTo>
                    <a:pt x="191745" y="64384"/>
                  </a:lnTo>
                  <a:lnTo>
                    <a:pt x="166388" y="116820"/>
                  </a:lnTo>
                  <a:lnTo>
                    <a:pt x="137406" y="165598"/>
                  </a:lnTo>
                  <a:lnTo>
                    <a:pt x="110241" y="215998"/>
                  </a:lnTo>
                  <a:lnTo>
                    <a:pt x="71198" y="274357"/>
                  </a:lnTo>
                  <a:lnTo>
                    <a:pt x="31868" y="32815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3"/>
            <p:cNvSpPr/>
            <p:nvPr>
              <p:custDataLst>
                <p:tags r:id="rId67"/>
              </p:custDataLst>
            </p:nvPr>
          </p:nvSpPr>
          <p:spPr>
            <a:xfrm>
              <a:off x="2905625" y="3629025"/>
              <a:ext cx="170951" cy="542926"/>
            </a:xfrm>
            <a:custGeom>
              <a:avLst/>
              <a:gdLst/>
              <a:ahLst/>
              <a:cxnLst/>
              <a:rect l="0" t="0" r="0" b="0"/>
              <a:pathLst>
                <a:path w="170951" h="542926">
                  <a:moveTo>
                    <a:pt x="170950" y="0"/>
                  </a:moveTo>
                  <a:lnTo>
                    <a:pt x="170950" y="0"/>
                  </a:lnTo>
                  <a:lnTo>
                    <a:pt x="170950" y="8201"/>
                  </a:lnTo>
                  <a:lnTo>
                    <a:pt x="123004" y="60278"/>
                  </a:lnTo>
                  <a:lnTo>
                    <a:pt x="82375" y="117397"/>
                  </a:lnTo>
                  <a:lnTo>
                    <a:pt x="51618" y="165712"/>
                  </a:lnTo>
                  <a:lnTo>
                    <a:pt x="25160" y="217080"/>
                  </a:lnTo>
                  <a:lnTo>
                    <a:pt x="8044" y="261640"/>
                  </a:lnTo>
                  <a:lnTo>
                    <a:pt x="2032" y="307299"/>
                  </a:lnTo>
                  <a:lnTo>
                    <a:pt x="0" y="361190"/>
                  </a:lnTo>
                  <a:lnTo>
                    <a:pt x="4655" y="412600"/>
                  </a:lnTo>
                  <a:lnTo>
                    <a:pt x="23371" y="455916"/>
                  </a:lnTo>
                  <a:lnTo>
                    <a:pt x="42321" y="484336"/>
                  </a:lnTo>
                  <a:lnTo>
                    <a:pt x="58749" y="499600"/>
                  </a:lnTo>
                  <a:lnTo>
                    <a:pt x="112090" y="522770"/>
                  </a:lnTo>
                  <a:lnTo>
                    <a:pt x="161425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4"/>
            <p:cNvSpPr/>
            <p:nvPr>
              <p:custDataLst>
                <p:tags r:id="rId68"/>
              </p:custDataLst>
            </p:nvPr>
          </p:nvSpPr>
          <p:spPr>
            <a:xfrm>
              <a:off x="2286000" y="3707277"/>
              <a:ext cx="451398" cy="274174"/>
            </a:xfrm>
            <a:custGeom>
              <a:avLst/>
              <a:gdLst/>
              <a:ahLst/>
              <a:cxnLst/>
              <a:rect l="0" t="0" r="0" b="0"/>
              <a:pathLst>
                <a:path w="451398" h="274174">
                  <a:moveTo>
                    <a:pt x="0" y="64623"/>
                  </a:moveTo>
                  <a:lnTo>
                    <a:pt x="0" y="64623"/>
                  </a:lnTo>
                  <a:lnTo>
                    <a:pt x="0" y="50434"/>
                  </a:lnTo>
                  <a:lnTo>
                    <a:pt x="2822" y="44911"/>
                  </a:lnTo>
                  <a:lnTo>
                    <a:pt x="5057" y="41957"/>
                  </a:lnTo>
                  <a:lnTo>
                    <a:pt x="35648" y="23309"/>
                  </a:lnTo>
                  <a:lnTo>
                    <a:pt x="68072" y="11699"/>
                  </a:lnTo>
                  <a:lnTo>
                    <a:pt x="119541" y="2973"/>
                  </a:lnTo>
                  <a:lnTo>
                    <a:pt x="176287" y="0"/>
                  </a:lnTo>
                  <a:lnTo>
                    <a:pt x="222743" y="5846"/>
                  </a:lnTo>
                  <a:lnTo>
                    <a:pt x="268963" y="15340"/>
                  </a:lnTo>
                  <a:lnTo>
                    <a:pt x="325865" y="34153"/>
                  </a:lnTo>
                  <a:lnTo>
                    <a:pt x="354379" y="43673"/>
                  </a:lnTo>
                  <a:lnTo>
                    <a:pt x="408578" y="84678"/>
                  </a:lnTo>
                  <a:lnTo>
                    <a:pt x="427742" y="107490"/>
                  </a:lnTo>
                  <a:lnTo>
                    <a:pt x="450494" y="155235"/>
                  </a:lnTo>
                  <a:lnTo>
                    <a:pt x="451397" y="168748"/>
                  </a:lnTo>
                  <a:lnTo>
                    <a:pt x="447213" y="182868"/>
                  </a:lnTo>
                  <a:lnTo>
                    <a:pt x="438297" y="199726"/>
                  </a:lnTo>
                  <a:lnTo>
                    <a:pt x="411265" y="222011"/>
                  </a:lnTo>
                  <a:lnTo>
                    <a:pt x="351811" y="247405"/>
                  </a:lnTo>
                  <a:lnTo>
                    <a:pt x="326752" y="256984"/>
                  </a:lnTo>
                  <a:lnTo>
                    <a:pt x="276171" y="265956"/>
                  </a:lnTo>
                  <a:lnTo>
                    <a:pt x="219264" y="273091"/>
                  </a:lnTo>
                  <a:lnTo>
                    <a:pt x="171450" y="274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5"/>
            <p:cNvSpPr/>
            <p:nvPr>
              <p:custDataLst>
                <p:tags r:id="rId69"/>
              </p:custDataLst>
            </p:nvPr>
          </p:nvSpPr>
          <p:spPr>
            <a:xfrm>
              <a:off x="2429315" y="3781425"/>
              <a:ext cx="47186" cy="485776"/>
            </a:xfrm>
            <a:custGeom>
              <a:avLst/>
              <a:gdLst/>
              <a:ahLst/>
              <a:cxnLst/>
              <a:rect l="0" t="0" r="0" b="0"/>
              <a:pathLst>
                <a:path w="47186" h="485776">
                  <a:moveTo>
                    <a:pt x="37660" y="0"/>
                  </a:moveTo>
                  <a:lnTo>
                    <a:pt x="37660" y="0"/>
                  </a:lnTo>
                  <a:lnTo>
                    <a:pt x="24403" y="0"/>
                  </a:lnTo>
                  <a:lnTo>
                    <a:pt x="18362" y="2822"/>
                  </a:lnTo>
                  <a:lnTo>
                    <a:pt x="15270" y="5056"/>
                  </a:lnTo>
                  <a:lnTo>
                    <a:pt x="11834" y="10361"/>
                  </a:lnTo>
                  <a:lnTo>
                    <a:pt x="9249" y="16247"/>
                  </a:lnTo>
                  <a:lnTo>
                    <a:pt x="4571" y="22390"/>
                  </a:lnTo>
                  <a:lnTo>
                    <a:pt x="1787" y="31471"/>
                  </a:lnTo>
                  <a:lnTo>
                    <a:pt x="0" y="59603"/>
                  </a:lnTo>
                  <a:lnTo>
                    <a:pt x="7157" y="107921"/>
                  </a:lnTo>
                  <a:lnTo>
                    <a:pt x="8704" y="156196"/>
                  </a:lnTo>
                  <a:lnTo>
                    <a:pt x="15556" y="206498"/>
                  </a:lnTo>
                  <a:lnTo>
                    <a:pt x="20829" y="260022"/>
                  </a:lnTo>
                  <a:lnTo>
                    <a:pt x="26692" y="316181"/>
                  </a:lnTo>
                  <a:lnTo>
                    <a:pt x="34396" y="366981"/>
                  </a:lnTo>
                  <a:lnTo>
                    <a:pt x="37230" y="418508"/>
                  </a:lnTo>
                  <a:lnTo>
                    <a:pt x="38693" y="470532"/>
                  </a:lnTo>
                  <a:lnTo>
                    <a:pt x="47185" y="485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7"/>
          <p:cNvGrpSpPr/>
          <p:nvPr/>
        </p:nvGrpSpPr>
        <p:grpSpPr>
          <a:xfrm>
            <a:off x="4714875" y="3429560"/>
            <a:ext cx="4429126" cy="570941"/>
            <a:chOff x="4714875" y="3429560"/>
            <a:chExt cx="4429126" cy="570941"/>
          </a:xfrm>
        </p:grpSpPr>
        <p:sp>
          <p:nvSpPr>
            <p:cNvPr id="13" name="SMARTInkShape-296"/>
            <p:cNvSpPr/>
            <p:nvPr>
              <p:custDataLst>
                <p:tags r:id="rId47"/>
              </p:custDataLst>
            </p:nvPr>
          </p:nvSpPr>
          <p:spPr>
            <a:xfrm>
              <a:off x="5038725" y="3686175"/>
              <a:ext cx="219076" cy="314326"/>
            </a:xfrm>
            <a:custGeom>
              <a:avLst/>
              <a:gdLst/>
              <a:ahLst/>
              <a:cxnLst/>
              <a:rect l="0" t="0" r="0" b="0"/>
              <a:pathLst>
                <a:path w="219076" h="314326">
                  <a:moveTo>
                    <a:pt x="219075" y="0"/>
                  </a:moveTo>
                  <a:lnTo>
                    <a:pt x="219075" y="0"/>
                  </a:lnTo>
                  <a:lnTo>
                    <a:pt x="214019" y="5056"/>
                  </a:lnTo>
                  <a:lnTo>
                    <a:pt x="211536" y="10361"/>
                  </a:lnTo>
                  <a:lnTo>
                    <a:pt x="210874" y="13258"/>
                  </a:lnTo>
                  <a:lnTo>
                    <a:pt x="176459" y="70407"/>
                  </a:lnTo>
                  <a:lnTo>
                    <a:pt x="138523" y="125211"/>
                  </a:lnTo>
                  <a:lnTo>
                    <a:pt x="106738" y="172351"/>
                  </a:lnTo>
                  <a:lnTo>
                    <a:pt x="66738" y="227464"/>
                  </a:lnTo>
                  <a:lnTo>
                    <a:pt x="25684" y="284592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7"/>
            <p:cNvSpPr/>
            <p:nvPr>
              <p:custDataLst>
                <p:tags r:id="rId48"/>
              </p:custDataLst>
            </p:nvPr>
          </p:nvSpPr>
          <p:spPr>
            <a:xfrm>
              <a:off x="5039118" y="3695700"/>
              <a:ext cx="199633" cy="285751"/>
            </a:xfrm>
            <a:custGeom>
              <a:avLst/>
              <a:gdLst/>
              <a:ahLst/>
              <a:cxnLst/>
              <a:rect l="0" t="0" r="0" b="0"/>
              <a:pathLst>
                <a:path w="199633" h="285751">
                  <a:moveTo>
                    <a:pt x="9132" y="0"/>
                  </a:moveTo>
                  <a:lnTo>
                    <a:pt x="9132" y="0"/>
                  </a:lnTo>
                  <a:lnTo>
                    <a:pt x="932" y="0"/>
                  </a:lnTo>
                  <a:lnTo>
                    <a:pt x="490" y="1058"/>
                  </a:lnTo>
                  <a:lnTo>
                    <a:pt x="0" y="5056"/>
                  </a:lnTo>
                  <a:lnTo>
                    <a:pt x="2604" y="10362"/>
                  </a:lnTo>
                  <a:lnTo>
                    <a:pt x="12899" y="27447"/>
                  </a:lnTo>
                  <a:lnTo>
                    <a:pt x="31083" y="64958"/>
                  </a:lnTo>
                  <a:lnTo>
                    <a:pt x="45269" y="88038"/>
                  </a:lnTo>
                  <a:lnTo>
                    <a:pt x="76472" y="145901"/>
                  </a:lnTo>
                  <a:lnTo>
                    <a:pt x="113966" y="201440"/>
                  </a:lnTo>
                  <a:lnTo>
                    <a:pt x="146723" y="240232"/>
                  </a:lnTo>
                  <a:lnTo>
                    <a:pt x="19963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8"/>
            <p:cNvSpPr/>
            <p:nvPr>
              <p:custDataLst>
                <p:tags r:id="rId49"/>
              </p:custDataLst>
            </p:nvPr>
          </p:nvSpPr>
          <p:spPr>
            <a:xfrm>
              <a:off x="5334000" y="3563518"/>
              <a:ext cx="247651" cy="189333"/>
            </a:xfrm>
            <a:custGeom>
              <a:avLst/>
              <a:gdLst/>
              <a:ahLst/>
              <a:cxnLst/>
              <a:rect l="0" t="0" r="0" b="0"/>
              <a:pathLst>
                <a:path w="247651" h="189333">
                  <a:moveTo>
                    <a:pt x="0" y="36932"/>
                  </a:moveTo>
                  <a:lnTo>
                    <a:pt x="0" y="36932"/>
                  </a:lnTo>
                  <a:lnTo>
                    <a:pt x="0" y="31876"/>
                  </a:lnTo>
                  <a:lnTo>
                    <a:pt x="2822" y="26571"/>
                  </a:lnTo>
                  <a:lnTo>
                    <a:pt x="8663" y="20685"/>
                  </a:lnTo>
                  <a:lnTo>
                    <a:pt x="35647" y="5133"/>
                  </a:lnTo>
                  <a:lnTo>
                    <a:pt x="68072" y="77"/>
                  </a:lnTo>
                  <a:lnTo>
                    <a:pt x="123948" y="0"/>
                  </a:lnTo>
                  <a:lnTo>
                    <a:pt x="179927" y="15089"/>
                  </a:lnTo>
                  <a:lnTo>
                    <a:pt x="194973" y="21226"/>
                  </a:lnTo>
                  <a:lnTo>
                    <a:pt x="205894" y="30305"/>
                  </a:lnTo>
                  <a:lnTo>
                    <a:pt x="213217" y="41395"/>
                  </a:lnTo>
                  <a:lnTo>
                    <a:pt x="216472" y="53379"/>
                  </a:lnTo>
                  <a:lnTo>
                    <a:pt x="213247" y="77083"/>
                  </a:lnTo>
                  <a:lnTo>
                    <a:pt x="183361" y="124162"/>
                  </a:lnTo>
                  <a:lnTo>
                    <a:pt x="168277" y="136732"/>
                  </a:lnTo>
                  <a:lnTo>
                    <a:pt x="112790" y="163641"/>
                  </a:lnTo>
                  <a:lnTo>
                    <a:pt x="76837" y="169408"/>
                  </a:lnTo>
                  <a:lnTo>
                    <a:pt x="50101" y="170231"/>
                  </a:lnTo>
                  <a:lnTo>
                    <a:pt x="50334" y="169189"/>
                  </a:lnTo>
                  <a:lnTo>
                    <a:pt x="53415" y="165210"/>
                  </a:lnTo>
                  <a:lnTo>
                    <a:pt x="58312" y="162736"/>
                  </a:lnTo>
                  <a:lnTo>
                    <a:pt x="92701" y="160873"/>
                  </a:lnTo>
                  <a:lnTo>
                    <a:pt x="134269" y="163595"/>
                  </a:lnTo>
                  <a:lnTo>
                    <a:pt x="190580" y="177234"/>
                  </a:lnTo>
                  <a:lnTo>
                    <a:pt x="247650" y="189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99"/>
            <p:cNvSpPr/>
            <p:nvPr>
              <p:custDataLst>
                <p:tags r:id="rId50"/>
              </p:custDataLst>
            </p:nvPr>
          </p:nvSpPr>
          <p:spPr>
            <a:xfrm>
              <a:off x="5810250" y="3810000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77291" y="11759"/>
                  </a:lnTo>
                  <a:lnTo>
                    <a:pt x="130515" y="19148"/>
                  </a:lnTo>
                  <a:lnTo>
                    <a:pt x="185658" y="27125"/>
                  </a:lnTo>
                  <a:lnTo>
                    <a:pt x="2476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0"/>
            <p:cNvSpPr/>
            <p:nvPr>
              <p:custDataLst>
                <p:tags r:id="rId51"/>
              </p:custDataLst>
            </p:nvPr>
          </p:nvSpPr>
          <p:spPr>
            <a:xfrm>
              <a:off x="6212939" y="3544756"/>
              <a:ext cx="253928" cy="350970"/>
            </a:xfrm>
            <a:custGeom>
              <a:avLst/>
              <a:gdLst/>
              <a:ahLst/>
              <a:cxnLst/>
              <a:rect l="0" t="0" r="0" b="0"/>
              <a:pathLst>
                <a:path w="253928" h="350970">
                  <a:moveTo>
                    <a:pt x="235486" y="93794"/>
                  </a:moveTo>
                  <a:lnTo>
                    <a:pt x="235486" y="93794"/>
                  </a:lnTo>
                  <a:lnTo>
                    <a:pt x="240543" y="93794"/>
                  </a:lnTo>
                  <a:lnTo>
                    <a:pt x="242033" y="92736"/>
                  </a:lnTo>
                  <a:lnTo>
                    <a:pt x="243025" y="90972"/>
                  </a:lnTo>
                  <a:lnTo>
                    <a:pt x="244423" y="80611"/>
                  </a:lnTo>
                  <a:lnTo>
                    <a:pt x="243691" y="69943"/>
                  </a:lnTo>
                  <a:lnTo>
                    <a:pt x="230812" y="28906"/>
                  </a:lnTo>
                  <a:lnTo>
                    <a:pt x="222472" y="19800"/>
                  </a:lnTo>
                  <a:lnTo>
                    <a:pt x="199872" y="5330"/>
                  </a:lnTo>
                  <a:lnTo>
                    <a:pt x="181306" y="555"/>
                  </a:lnTo>
                  <a:lnTo>
                    <a:pt x="149525" y="0"/>
                  </a:lnTo>
                  <a:lnTo>
                    <a:pt x="91947" y="17865"/>
                  </a:lnTo>
                  <a:lnTo>
                    <a:pt x="73266" y="26181"/>
                  </a:lnTo>
                  <a:lnTo>
                    <a:pt x="47016" y="47655"/>
                  </a:lnTo>
                  <a:lnTo>
                    <a:pt x="13776" y="94900"/>
                  </a:lnTo>
                  <a:lnTo>
                    <a:pt x="918" y="129290"/>
                  </a:lnTo>
                  <a:lnTo>
                    <a:pt x="0" y="143437"/>
                  </a:lnTo>
                  <a:lnTo>
                    <a:pt x="8035" y="169766"/>
                  </a:lnTo>
                  <a:lnTo>
                    <a:pt x="10826" y="176192"/>
                  </a:lnTo>
                  <a:lnTo>
                    <a:pt x="19574" y="186154"/>
                  </a:lnTo>
                  <a:lnTo>
                    <a:pt x="39220" y="197712"/>
                  </a:lnTo>
                  <a:lnTo>
                    <a:pt x="62328" y="205018"/>
                  </a:lnTo>
                  <a:lnTo>
                    <a:pt x="78094" y="205669"/>
                  </a:lnTo>
                  <a:lnTo>
                    <a:pt x="129844" y="194657"/>
                  </a:lnTo>
                  <a:lnTo>
                    <a:pt x="187635" y="157937"/>
                  </a:lnTo>
                  <a:lnTo>
                    <a:pt x="236647" y="120668"/>
                  </a:lnTo>
                  <a:lnTo>
                    <a:pt x="253927" y="103915"/>
                  </a:lnTo>
                  <a:lnTo>
                    <a:pt x="249299" y="103495"/>
                  </a:lnTo>
                  <a:lnTo>
                    <a:pt x="247870" y="104495"/>
                  </a:lnTo>
                  <a:lnTo>
                    <a:pt x="246917" y="106220"/>
                  </a:lnTo>
                  <a:lnTo>
                    <a:pt x="227710" y="162566"/>
                  </a:lnTo>
                  <a:lnTo>
                    <a:pt x="217913" y="217803"/>
                  </a:lnTo>
                  <a:lnTo>
                    <a:pt x="216565" y="274785"/>
                  </a:lnTo>
                  <a:lnTo>
                    <a:pt x="217501" y="324140"/>
                  </a:lnTo>
                  <a:lnTo>
                    <a:pt x="225961" y="3509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1"/>
            <p:cNvSpPr/>
            <p:nvPr>
              <p:custDataLst>
                <p:tags r:id="rId52"/>
              </p:custDataLst>
            </p:nvPr>
          </p:nvSpPr>
          <p:spPr>
            <a:xfrm>
              <a:off x="6587546" y="3533988"/>
              <a:ext cx="213306" cy="332947"/>
            </a:xfrm>
            <a:custGeom>
              <a:avLst/>
              <a:gdLst/>
              <a:ahLst/>
              <a:cxnLst/>
              <a:rect l="0" t="0" r="0" b="0"/>
              <a:pathLst>
                <a:path w="213306" h="332947">
                  <a:moveTo>
                    <a:pt x="213304" y="95037"/>
                  </a:moveTo>
                  <a:lnTo>
                    <a:pt x="213304" y="95037"/>
                  </a:lnTo>
                  <a:lnTo>
                    <a:pt x="213305" y="84924"/>
                  </a:lnTo>
                  <a:lnTo>
                    <a:pt x="210482" y="77136"/>
                  </a:lnTo>
                  <a:lnTo>
                    <a:pt x="176450" y="21867"/>
                  </a:lnTo>
                  <a:lnTo>
                    <a:pt x="153700" y="7975"/>
                  </a:lnTo>
                  <a:lnTo>
                    <a:pt x="131909" y="2213"/>
                  </a:lnTo>
                  <a:lnTo>
                    <a:pt x="79499" y="0"/>
                  </a:lnTo>
                  <a:lnTo>
                    <a:pt x="42823" y="7434"/>
                  </a:lnTo>
                  <a:lnTo>
                    <a:pt x="16921" y="19093"/>
                  </a:lnTo>
                  <a:lnTo>
                    <a:pt x="1298" y="31587"/>
                  </a:lnTo>
                  <a:lnTo>
                    <a:pt x="0" y="34745"/>
                  </a:lnTo>
                  <a:lnTo>
                    <a:pt x="194" y="37910"/>
                  </a:lnTo>
                  <a:lnTo>
                    <a:pt x="2171" y="45305"/>
                  </a:lnTo>
                  <a:lnTo>
                    <a:pt x="3051" y="55648"/>
                  </a:lnTo>
                  <a:lnTo>
                    <a:pt x="9086" y="67300"/>
                  </a:lnTo>
                  <a:lnTo>
                    <a:pt x="53724" y="123841"/>
                  </a:lnTo>
                  <a:lnTo>
                    <a:pt x="107676" y="172233"/>
                  </a:lnTo>
                  <a:lnTo>
                    <a:pt x="148392" y="228474"/>
                  </a:lnTo>
                  <a:lnTo>
                    <a:pt x="161951" y="263683"/>
                  </a:lnTo>
                  <a:lnTo>
                    <a:pt x="164943" y="291333"/>
                  </a:lnTo>
                  <a:lnTo>
                    <a:pt x="160405" y="310773"/>
                  </a:lnTo>
                  <a:lnTo>
                    <a:pt x="152400" y="320741"/>
                  </a:lnTo>
                  <a:lnTo>
                    <a:pt x="142844" y="327642"/>
                  </a:lnTo>
                  <a:lnTo>
                    <a:pt x="135068" y="330709"/>
                  </a:lnTo>
                  <a:lnTo>
                    <a:pt x="93520" y="332946"/>
                  </a:lnTo>
                  <a:lnTo>
                    <a:pt x="73861" y="328041"/>
                  </a:lnTo>
                  <a:lnTo>
                    <a:pt x="54630" y="314829"/>
                  </a:lnTo>
                  <a:lnTo>
                    <a:pt x="29719" y="284028"/>
                  </a:lnTo>
                  <a:lnTo>
                    <a:pt x="25877" y="271108"/>
                  </a:lnTo>
                  <a:lnTo>
                    <a:pt x="25229" y="255841"/>
                  </a:lnTo>
                  <a:lnTo>
                    <a:pt x="33434" y="228792"/>
                  </a:lnTo>
                  <a:lnTo>
                    <a:pt x="50304" y="198011"/>
                  </a:lnTo>
                  <a:lnTo>
                    <a:pt x="81624" y="168960"/>
                  </a:lnTo>
                  <a:lnTo>
                    <a:pt x="139188" y="131203"/>
                  </a:lnTo>
                  <a:lnTo>
                    <a:pt x="160652" y="119158"/>
                  </a:lnTo>
                  <a:lnTo>
                    <a:pt x="169794" y="115283"/>
                  </a:lnTo>
                  <a:lnTo>
                    <a:pt x="184729" y="104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2"/>
            <p:cNvSpPr/>
            <p:nvPr>
              <p:custDataLst>
                <p:tags r:id="rId53"/>
              </p:custDataLst>
            </p:nvPr>
          </p:nvSpPr>
          <p:spPr>
            <a:xfrm>
              <a:off x="6869978" y="3533891"/>
              <a:ext cx="263119" cy="374913"/>
            </a:xfrm>
            <a:custGeom>
              <a:avLst/>
              <a:gdLst/>
              <a:ahLst/>
              <a:cxnLst/>
              <a:rect l="0" t="0" r="0" b="0"/>
              <a:pathLst>
                <a:path w="263119" h="374913">
                  <a:moveTo>
                    <a:pt x="178522" y="9409"/>
                  </a:moveTo>
                  <a:lnTo>
                    <a:pt x="178522" y="9409"/>
                  </a:lnTo>
                  <a:lnTo>
                    <a:pt x="173465" y="9409"/>
                  </a:lnTo>
                  <a:lnTo>
                    <a:pt x="171977" y="8351"/>
                  </a:lnTo>
                  <a:lnTo>
                    <a:pt x="170983" y="6587"/>
                  </a:lnTo>
                  <a:lnTo>
                    <a:pt x="170322" y="4353"/>
                  </a:lnTo>
                  <a:lnTo>
                    <a:pt x="168822" y="2863"/>
                  </a:lnTo>
                  <a:lnTo>
                    <a:pt x="164334" y="1208"/>
                  </a:lnTo>
                  <a:lnTo>
                    <a:pt x="138440" y="0"/>
                  </a:lnTo>
                  <a:lnTo>
                    <a:pt x="123019" y="4975"/>
                  </a:lnTo>
                  <a:lnTo>
                    <a:pt x="105044" y="18208"/>
                  </a:lnTo>
                  <a:lnTo>
                    <a:pt x="55533" y="77658"/>
                  </a:lnTo>
                  <a:lnTo>
                    <a:pt x="34245" y="127469"/>
                  </a:lnTo>
                  <a:lnTo>
                    <a:pt x="9970" y="182895"/>
                  </a:lnTo>
                  <a:lnTo>
                    <a:pt x="0" y="234610"/>
                  </a:lnTo>
                  <a:lnTo>
                    <a:pt x="854" y="282768"/>
                  </a:lnTo>
                  <a:lnTo>
                    <a:pt x="6425" y="303410"/>
                  </a:lnTo>
                  <a:lnTo>
                    <a:pt x="28168" y="347085"/>
                  </a:lnTo>
                  <a:lnTo>
                    <a:pt x="40789" y="358101"/>
                  </a:lnTo>
                  <a:lnTo>
                    <a:pt x="69706" y="373796"/>
                  </a:lnTo>
                  <a:lnTo>
                    <a:pt x="88531" y="374912"/>
                  </a:lnTo>
                  <a:lnTo>
                    <a:pt x="130054" y="367005"/>
                  </a:lnTo>
                  <a:lnTo>
                    <a:pt x="159222" y="353253"/>
                  </a:lnTo>
                  <a:lnTo>
                    <a:pt x="196464" y="322039"/>
                  </a:lnTo>
                  <a:lnTo>
                    <a:pt x="231933" y="270830"/>
                  </a:lnTo>
                  <a:lnTo>
                    <a:pt x="255669" y="222777"/>
                  </a:lnTo>
                  <a:lnTo>
                    <a:pt x="263118" y="171837"/>
                  </a:lnTo>
                  <a:lnTo>
                    <a:pt x="258856" y="147965"/>
                  </a:lnTo>
                  <a:lnTo>
                    <a:pt x="250915" y="136959"/>
                  </a:lnTo>
                  <a:lnTo>
                    <a:pt x="216288" y="114511"/>
                  </a:lnTo>
                  <a:lnTo>
                    <a:pt x="200296" y="107578"/>
                  </a:lnTo>
                  <a:lnTo>
                    <a:pt x="178522" y="1046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3"/>
            <p:cNvSpPr/>
            <p:nvPr>
              <p:custDataLst>
                <p:tags r:id="rId54"/>
              </p:custDataLst>
            </p:nvPr>
          </p:nvSpPr>
          <p:spPr>
            <a:xfrm>
              <a:off x="7258050" y="3638550"/>
              <a:ext cx="171451" cy="238126"/>
            </a:xfrm>
            <a:custGeom>
              <a:avLst/>
              <a:gdLst/>
              <a:ahLst/>
              <a:cxnLst/>
              <a:rect l="0" t="0" r="0" b="0"/>
              <a:pathLst>
                <a:path w="171451" h="238126">
                  <a:moveTo>
                    <a:pt x="171450" y="0"/>
                  </a:moveTo>
                  <a:lnTo>
                    <a:pt x="171450" y="0"/>
                  </a:lnTo>
                  <a:lnTo>
                    <a:pt x="171450" y="5056"/>
                  </a:lnTo>
                  <a:lnTo>
                    <a:pt x="168628" y="10361"/>
                  </a:lnTo>
                  <a:lnTo>
                    <a:pt x="131451" y="63680"/>
                  </a:lnTo>
                  <a:lnTo>
                    <a:pt x="97979" y="114874"/>
                  </a:lnTo>
                  <a:lnTo>
                    <a:pt x="53949" y="173405"/>
                  </a:lnTo>
                  <a:lnTo>
                    <a:pt x="6515" y="231204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04"/>
            <p:cNvSpPr/>
            <p:nvPr>
              <p:custDataLst>
                <p:tags r:id="rId55"/>
              </p:custDataLst>
            </p:nvPr>
          </p:nvSpPr>
          <p:spPr>
            <a:xfrm>
              <a:off x="7286625" y="3629025"/>
              <a:ext cx="123826" cy="238126"/>
            </a:xfrm>
            <a:custGeom>
              <a:avLst/>
              <a:gdLst/>
              <a:ahLst/>
              <a:cxnLst/>
              <a:rect l="0" t="0" r="0" b="0"/>
              <a:pathLst>
                <a:path w="123826" h="238126">
                  <a:moveTo>
                    <a:pt x="0" y="0"/>
                  </a:moveTo>
                  <a:lnTo>
                    <a:pt x="0" y="0"/>
                  </a:lnTo>
                  <a:lnTo>
                    <a:pt x="1058" y="24910"/>
                  </a:lnTo>
                  <a:lnTo>
                    <a:pt x="19298" y="83246"/>
                  </a:lnTo>
                  <a:lnTo>
                    <a:pt x="40944" y="131147"/>
                  </a:lnTo>
                  <a:lnTo>
                    <a:pt x="55170" y="154570"/>
                  </a:lnTo>
                  <a:lnTo>
                    <a:pt x="68911" y="178796"/>
                  </a:lnTo>
                  <a:lnTo>
                    <a:pt x="1238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5"/>
            <p:cNvSpPr/>
            <p:nvPr>
              <p:custDataLst>
                <p:tags r:id="rId56"/>
              </p:custDataLst>
            </p:nvPr>
          </p:nvSpPr>
          <p:spPr>
            <a:xfrm>
              <a:off x="7610475" y="37528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0"/>
                  </a:moveTo>
                  <a:lnTo>
                    <a:pt x="0" y="0"/>
                  </a:lnTo>
                  <a:lnTo>
                    <a:pt x="1" y="5057"/>
                  </a:lnTo>
                  <a:lnTo>
                    <a:pt x="1059" y="6546"/>
                  </a:lnTo>
                  <a:lnTo>
                    <a:pt x="2824" y="7539"/>
                  </a:lnTo>
                  <a:lnTo>
                    <a:pt x="13257" y="9133"/>
                  </a:lnTo>
                  <a:lnTo>
                    <a:pt x="69348" y="9518"/>
                  </a:lnTo>
                  <a:lnTo>
                    <a:pt x="128832" y="9525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6"/>
            <p:cNvSpPr/>
            <p:nvPr>
              <p:custDataLst>
                <p:tags r:id="rId57"/>
              </p:custDataLst>
            </p:nvPr>
          </p:nvSpPr>
          <p:spPr>
            <a:xfrm>
              <a:off x="7829550" y="3429560"/>
              <a:ext cx="341851" cy="380272"/>
            </a:xfrm>
            <a:custGeom>
              <a:avLst/>
              <a:gdLst/>
              <a:ahLst/>
              <a:cxnLst/>
              <a:rect l="0" t="0" r="0" b="0"/>
              <a:pathLst>
                <a:path w="341851" h="380272">
                  <a:moveTo>
                    <a:pt x="0" y="75640"/>
                  </a:moveTo>
                  <a:lnTo>
                    <a:pt x="0" y="75640"/>
                  </a:lnTo>
                  <a:lnTo>
                    <a:pt x="5058" y="75640"/>
                  </a:lnTo>
                  <a:lnTo>
                    <a:pt x="6547" y="74582"/>
                  </a:lnTo>
                  <a:lnTo>
                    <a:pt x="7539" y="72818"/>
                  </a:lnTo>
                  <a:lnTo>
                    <a:pt x="8201" y="70584"/>
                  </a:lnTo>
                  <a:lnTo>
                    <a:pt x="31881" y="35641"/>
                  </a:lnTo>
                  <a:lnTo>
                    <a:pt x="79930" y="12215"/>
                  </a:lnTo>
                  <a:lnTo>
                    <a:pt x="106940" y="3696"/>
                  </a:lnTo>
                  <a:lnTo>
                    <a:pt x="160747" y="0"/>
                  </a:lnTo>
                  <a:lnTo>
                    <a:pt x="198734" y="7155"/>
                  </a:lnTo>
                  <a:lnTo>
                    <a:pt x="220928" y="16778"/>
                  </a:lnTo>
                  <a:lnTo>
                    <a:pt x="253826" y="44500"/>
                  </a:lnTo>
                  <a:lnTo>
                    <a:pt x="260979" y="56861"/>
                  </a:lnTo>
                  <a:lnTo>
                    <a:pt x="271435" y="94922"/>
                  </a:lnTo>
                  <a:lnTo>
                    <a:pt x="267515" y="116043"/>
                  </a:lnTo>
                  <a:lnTo>
                    <a:pt x="262475" y="129227"/>
                  </a:lnTo>
                  <a:lnTo>
                    <a:pt x="253887" y="139320"/>
                  </a:lnTo>
                  <a:lnTo>
                    <a:pt x="212534" y="164365"/>
                  </a:lnTo>
                  <a:lnTo>
                    <a:pt x="171464" y="178518"/>
                  </a:lnTo>
                  <a:lnTo>
                    <a:pt x="136249" y="180248"/>
                  </a:lnTo>
                  <a:lnTo>
                    <a:pt x="132107" y="179245"/>
                  </a:lnTo>
                  <a:lnTo>
                    <a:pt x="129346" y="177519"/>
                  </a:lnTo>
                  <a:lnTo>
                    <a:pt x="127506" y="175309"/>
                  </a:lnTo>
                  <a:lnTo>
                    <a:pt x="122639" y="172854"/>
                  </a:lnTo>
                  <a:lnTo>
                    <a:pt x="119859" y="172199"/>
                  </a:lnTo>
                  <a:lnTo>
                    <a:pt x="119065" y="170705"/>
                  </a:lnTo>
                  <a:lnTo>
                    <a:pt x="119593" y="168649"/>
                  </a:lnTo>
                  <a:lnTo>
                    <a:pt x="122990" y="162804"/>
                  </a:lnTo>
                  <a:lnTo>
                    <a:pt x="133690" y="156735"/>
                  </a:lnTo>
                  <a:lnTo>
                    <a:pt x="150267" y="153290"/>
                  </a:lnTo>
                  <a:lnTo>
                    <a:pt x="200673" y="151968"/>
                  </a:lnTo>
                  <a:lnTo>
                    <a:pt x="255275" y="162218"/>
                  </a:lnTo>
                  <a:lnTo>
                    <a:pt x="285187" y="173965"/>
                  </a:lnTo>
                  <a:lnTo>
                    <a:pt x="302433" y="184956"/>
                  </a:lnTo>
                  <a:lnTo>
                    <a:pt x="330933" y="215520"/>
                  </a:lnTo>
                  <a:lnTo>
                    <a:pt x="337582" y="230943"/>
                  </a:lnTo>
                  <a:lnTo>
                    <a:pt x="341850" y="266714"/>
                  </a:lnTo>
                  <a:lnTo>
                    <a:pt x="337532" y="294885"/>
                  </a:lnTo>
                  <a:lnTo>
                    <a:pt x="312282" y="338623"/>
                  </a:lnTo>
                  <a:lnTo>
                    <a:pt x="299658" y="348802"/>
                  </a:lnTo>
                  <a:lnTo>
                    <a:pt x="247199" y="370646"/>
                  </a:lnTo>
                  <a:lnTo>
                    <a:pt x="218942" y="377538"/>
                  </a:lnTo>
                  <a:lnTo>
                    <a:pt x="165649" y="380271"/>
                  </a:lnTo>
                  <a:lnTo>
                    <a:pt x="146214" y="375333"/>
                  </a:lnTo>
                  <a:lnTo>
                    <a:pt x="123825" y="361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7"/>
            <p:cNvSpPr/>
            <p:nvPr>
              <p:custDataLst>
                <p:tags r:id="rId58"/>
              </p:custDataLst>
            </p:nvPr>
          </p:nvSpPr>
          <p:spPr>
            <a:xfrm>
              <a:off x="8277947" y="3514879"/>
              <a:ext cx="207739" cy="294074"/>
            </a:xfrm>
            <a:custGeom>
              <a:avLst/>
              <a:gdLst/>
              <a:ahLst/>
              <a:cxnLst/>
              <a:rect l="0" t="0" r="0" b="0"/>
              <a:pathLst>
                <a:path w="207739" h="294074">
                  <a:moveTo>
                    <a:pt x="151678" y="28421"/>
                  </a:moveTo>
                  <a:lnTo>
                    <a:pt x="151678" y="28421"/>
                  </a:lnTo>
                  <a:lnTo>
                    <a:pt x="151678" y="14232"/>
                  </a:lnTo>
                  <a:lnTo>
                    <a:pt x="148856" y="8709"/>
                  </a:lnTo>
                  <a:lnTo>
                    <a:pt x="146621" y="5755"/>
                  </a:lnTo>
                  <a:lnTo>
                    <a:pt x="141317" y="2473"/>
                  </a:lnTo>
                  <a:lnTo>
                    <a:pt x="129557" y="625"/>
                  </a:lnTo>
                  <a:lnTo>
                    <a:pt x="111680" y="0"/>
                  </a:lnTo>
                  <a:lnTo>
                    <a:pt x="96198" y="4948"/>
                  </a:lnTo>
                  <a:lnTo>
                    <a:pt x="59470" y="35498"/>
                  </a:lnTo>
                  <a:lnTo>
                    <a:pt x="21491" y="91249"/>
                  </a:lnTo>
                  <a:lnTo>
                    <a:pt x="4763" y="133494"/>
                  </a:lnTo>
                  <a:lnTo>
                    <a:pt x="0" y="188921"/>
                  </a:lnTo>
                  <a:lnTo>
                    <a:pt x="12599" y="247371"/>
                  </a:lnTo>
                  <a:lnTo>
                    <a:pt x="17683" y="254822"/>
                  </a:lnTo>
                  <a:lnTo>
                    <a:pt x="52541" y="283177"/>
                  </a:lnTo>
                  <a:lnTo>
                    <a:pt x="68459" y="289812"/>
                  </a:lnTo>
                  <a:lnTo>
                    <a:pt x="99491" y="294073"/>
                  </a:lnTo>
                  <a:lnTo>
                    <a:pt x="132551" y="287310"/>
                  </a:lnTo>
                  <a:lnTo>
                    <a:pt x="147057" y="281771"/>
                  </a:lnTo>
                  <a:lnTo>
                    <a:pt x="186476" y="241855"/>
                  </a:lnTo>
                  <a:lnTo>
                    <a:pt x="200559" y="217249"/>
                  </a:lnTo>
                  <a:lnTo>
                    <a:pt x="207738" y="163537"/>
                  </a:lnTo>
                  <a:lnTo>
                    <a:pt x="205682" y="133719"/>
                  </a:lnTo>
                  <a:lnTo>
                    <a:pt x="189502" y="78915"/>
                  </a:lnTo>
                  <a:lnTo>
                    <a:pt x="182247" y="65679"/>
                  </a:lnTo>
                  <a:lnTo>
                    <a:pt x="149178" y="36117"/>
                  </a:lnTo>
                  <a:lnTo>
                    <a:pt x="123103" y="188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8"/>
            <p:cNvSpPr/>
            <p:nvPr>
              <p:custDataLst>
                <p:tags r:id="rId59"/>
              </p:custDataLst>
            </p:nvPr>
          </p:nvSpPr>
          <p:spPr>
            <a:xfrm>
              <a:off x="8565414" y="3534321"/>
              <a:ext cx="225701" cy="273499"/>
            </a:xfrm>
            <a:custGeom>
              <a:avLst/>
              <a:gdLst/>
              <a:ahLst/>
              <a:cxnLst/>
              <a:rect l="0" t="0" r="0" b="0"/>
              <a:pathLst>
                <a:path w="225701" h="273499">
                  <a:moveTo>
                    <a:pt x="169011" y="37554"/>
                  </a:moveTo>
                  <a:lnTo>
                    <a:pt x="169011" y="37554"/>
                  </a:lnTo>
                  <a:lnTo>
                    <a:pt x="169011" y="32498"/>
                  </a:lnTo>
                  <a:lnTo>
                    <a:pt x="167953" y="31008"/>
                  </a:lnTo>
                  <a:lnTo>
                    <a:pt x="166189" y="30015"/>
                  </a:lnTo>
                  <a:lnTo>
                    <a:pt x="163954" y="29354"/>
                  </a:lnTo>
                  <a:lnTo>
                    <a:pt x="162464" y="27854"/>
                  </a:lnTo>
                  <a:lnTo>
                    <a:pt x="157253" y="17842"/>
                  </a:lnTo>
                  <a:lnTo>
                    <a:pt x="151086" y="11860"/>
                  </a:lnTo>
                  <a:lnTo>
                    <a:pt x="136772" y="3600"/>
                  </a:lnTo>
                  <a:lnTo>
                    <a:pt x="124297" y="683"/>
                  </a:lnTo>
                  <a:lnTo>
                    <a:pt x="113508" y="0"/>
                  </a:lnTo>
                  <a:lnTo>
                    <a:pt x="95534" y="4672"/>
                  </a:lnTo>
                  <a:lnTo>
                    <a:pt x="76802" y="17816"/>
                  </a:lnTo>
                  <a:lnTo>
                    <a:pt x="32478" y="70683"/>
                  </a:lnTo>
                  <a:lnTo>
                    <a:pt x="5792" y="122415"/>
                  </a:lnTo>
                  <a:lnTo>
                    <a:pt x="0" y="156654"/>
                  </a:lnTo>
                  <a:lnTo>
                    <a:pt x="3339" y="188554"/>
                  </a:lnTo>
                  <a:lnTo>
                    <a:pt x="15009" y="221232"/>
                  </a:lnTo>
                  <a:lnTo>
                    <a:pt x="25071" y="238780"/>
                  </a:lnTo>
                  <a:lnTo>
                    <a:pt x="39420" y="251518"/>
                  </a:lnTo>
                  <a:lnTo>
                    <a:pt x="74504" y="268319"/>
                  </a:lnTo>
                  <a:lnTo>
                    <a:pt x="102557" y="273498"/>
                  </a:lnTo>
                  <a:lnTo>
                    <a:pt x="130977" y="269976"/>
                  </a:lnTo>
                  <a:lnTo>
                    <a:pt x="179865" y="253232"/>
                  </a:lnTo>
                  <a:lnTo>
                    <a:pt x="192533" y="244183"/>
                  </a:lnTo>
                  <a:lnTo>
                    <a:pt x="214344" y="216071"/>
                  </a:lnTo>
                  <a:lnTo>
                    <a:pt x="220908" y="198386"/>
                  </a:lnTo>
                  <a:lnTo>
                    <a:pt x="225700" y="139411"/>
                  </a:lnTo>
                  <a:lnTo>
                    <a:pt x="223839" y="116691"/>
                  </a:lnTo>
                  <a:lnTo>
                    <a:pt x="204675" y="66515"/>
                  </a:lnTo>
                  <a:lnTo>
                    <a:pt x="192270" y="50073"/>
                  </a:lnTo>
                  <a:lnTo>
                    <a:pt x="145030" y="13702"/>
                  </a:lnTo>
                  <a:lnTo>
                    <a:pt x="130911" y="8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09"/>
            <p:cNvSpPr/>
            <p:nvPr>
              <p:custDataLst>
                <p:tags r:id="rId60"/>
              </p:custDataLst>
            </p:nvPr>
          </p:nvSpPr>
          <p:spPr>
            <a:xfrm>
              <a:off x="8878351" y="3505200"/>
              <a:ext cx="265650" cy="340549"/>
            </a:xfrm>
            <a:custGeom>
              <a:avLst/>
              <a:gdLst/>
              <a:ahLst/>
              <a:cxnLst/>
              <a:rect l="0" t="0" r="0" b="0"/>
              <a:pathLst>
                <a:path w="265650" h="340549">
                  <a:moveTo>
                    <a:pt x="265649" y="57150"/>
                  </a:moveTo>
                  <a:lnTo>
                    <a:pt x="265649" y="57150"/>
                  </a:lnTo>
                  <a:lnTo>
                    <a:pt x="265649" y="52094"/>
                  </a:lnTo>
                  <a:lnTo>
                    <a:pt x="262827" y="46789"/>
                  </a:lnTo>
                  <a:lnTo>
                    <a:pt x="252391" y="34760"/>
                  </a:lnTo>
                  <a:lnTo>
                    <a:pt x="246352" y="31324"/>
                  </a:lnTo>
                  <a:lnTo>
                    <a:pt x="234179" y="29389"/>
                  </a:lnTo>
                  <a:lnTo>
                    <a:pt x="204943" y="29741"/>
                  </a:lnTo>
                  <a:lnTo>
                    <a:pt x="185103" y="37270"/>
                  </a:lnTo>
                  <a:lnTo>
                    <a:pt x="130859" y="70335"/>
                  </a:lnTo>
                  <a:lnTo>
                    <a:pt x="97065" y="91160"/>
                  </a:lnTo>
                  <a:lnTo>
                    <a:pt x="46951" y="142128"/>
                  </a:lnTo>
                  <a:lnTo>
                    <a:pt x="10916" y="199959"/>
                  </a:lnTo>
                  <a:lnTo>
                    <a:pt x="2495" y="228581"/>
                  </a:lnTo>
                  <a:lnTo>
                    <a:pt x="0" y="252113"/>
                  </a:lnTo>
                  <a:lnTo>
                    <a:pt x="6761" y="285574"/>
                  </a:lnTo>
                  <a:lnTo>
                    <a:pt x="12299" y="300136"/>
                  </a:lnTo>
                  <a:lnTo>
                    <a:pt x="21110" y="310841"/>
                  </a:lnTo>
                  <a:lnTo>
                    <a:pt x="33141" y="319126"/>
                  </a:lnTo>
                  <a:lnTo>
                    <a:pt x="85168" y="338531"/>
                  </a:lnTo>
                  <a:lnTo>
                    <a:pt x="113396" y="340548"/>
                  </a:lnTo>
                  <a:lnTo>
                    <a:pt x="132364" y="337268"/>
                  </a:lnTo>
                  <a:lnTo>
                    <a:pt x="181254" y="307202"/>
                  </a:lnTo>
                  <a:lnTo>
                    <a:pt x="203836" y="288696"/>
                  </a:lnTo>
                  <a:lnTo>
                    <a:pt x="218877" y="259694"/>
                  </a:lnTo>
                  <a:lnTo>
                    <a:pt x="233946" y="209882"/>
                  </a:lnTo>
                  <a:lnTo>
                    <a:pt x="233325" y="178251"/>
                  </a:lnTo>
                  <a:lnTo>
                    <a:pt x="227999" y="155422"/>
                  </a:lnTo>
                  <a:lnTo>
                    <a:pt x="212043" y="124720"/>
                  </a:lnTo>
                  <a:lnTo>
                    <a:pt x="165837" y="66754"/>
                  </a:lnTo>
                  <a:lnTo>
                    <a:pt x="109055" y="19060"/>
                  </a:lnTo>
                  <a:lnTo>
                    <a:pt x="846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0"/>
            <p:cNvSpPr/>
            <p:nvPr>
              <p:custDataLst>
                <p:tags r:id="rId61"/>
              </p:custDataLst>
            </p:nvPr>
          </p:nvSpPr>
          <p:spPr>
            <a:xfrm>
              <a:off x="4714875" y="38385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13258" y="0"/>
                  </a:lnTo>
                  <a:lnTo>
                    <a:pt x="19298" y="2822"/>
                  </a:lnTo>
                  <a:lnTo>
                    <a:pt x="22390" y="5056"/>
                  </a:lnTo>
                  <a:lnTo>
                    <a:pt x="36856" y="8201"/>
                  </a:lnTo>
                  <a:lnTo>
                    <a:pt x="93339" y="17012"/>
                  </a:lnTo>
                  <a:lnTo>
                    <a:pt x="152846" y="18931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311"/>
          <p:cNvSpPr/>
          <p:nvPr>
            <p:custDataLst>
              <p:tags r:id="rId1"/>
            </p:custDataLst>
          </p:nvPr>
        </p:nvSpPr>
        <p:spPr>
          <a:xfrm>
            <a:off x="5876925" y="3695700"/>
            <a:ext cx="57151" cy="257176"/>
          </a:xfrm>
          <a:custGeom>
            <a:avLst/>
            <a:gdLst/>
            <a:ahLst/>
            <a:cxnLst/>
            <a:rect l="0" t="0" r="0" b="0"/>
            <a:pathLst>
              <a:path w="57151" h="257176">
                <a:moveTo>
                  <a:pt x="0" y="0"/>
                </a:moveTo>
                <a:lnTo>
                  <a:pt x="0" y="0"/>
                </a:lnTo>
                <a:lnTo>
                  <a:pt x="1058" y="33115"/>
                </a:lnTo>
                <a:lnTo>
                  <a:pt x="17335" y="90805"/>
                </a:lnTo>
                <a:lnTo>
                  <a:pt x="27101" y="143321"/>
                </a:lnTo>
                <a:lnTo>
                  <a:pt x="38189" y="201971"/>
                </a:lnTo>
                <a:lnTo>
                  <a:pt x="49802" y="244756"/>
                </a:lnTo>
                <a:lnTo>
                  <a:pt x="57150" y="2571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49"/>
          <p:cNvGrpSpPr/>
          <p:nvPr/>
        </p:nvGrpSpPr>
        <p:grpSpPr>
          <a:xfrm>
            <a:off x="2461487" y="4410075"/>
            <a:ext cx="1650773" cy="828676"/>
            <a:chOff x="2461487" y="4410075"/>
            <a:chExt cx="1650773" cy="828676"/>
          </a:xfrm>
        </p:grpSpPr>
        <p:sp>
          <p:nvSpPr>
            <p:cNvPr id="30" name="SMARTInkShape-312"/>
            <p:cNvSpPr/>
            <p:nvPr>
              <p:custDataLst>
                <p:tags r:id="rId39"/>
              </p:custDataLst>
            </p:nvPr>
          </p:nvSpPr>
          <p:spPr>
            <a:xfrm>
              <a:off x="2524125" y="4733925"/>
              <a:ext cx="47626" cy="504826"/>
            </a:xfrm>
            <a:custGeom>
              <a:avLst/>
              <a:gdLst/>
              <a:ahLst/>
              <a:cxnLst/>
              <a:rect l="0" t="0" r="0" b="0"/>
              <a:pathLst>
                <a:path w="47626" h="504826">
                  <a:moveTo>
                    <a:pt x="0" y="0"/>
                  </a:moveTo>
                  <a:lnTo>
                    <a:pt x="0" y="0"/>
                  </a:lnTo>
                  <a:lnTo>
                    <a:pt x="0" y="50113"/>
                  </a:lnTo>
                  <a:lnTo>
                    <a:pt x="2822" y="105939"/>
                  </a:lnTo>
                  <a:lnTo>
                    <a:pt x="8201" y="160862"/>
                  </a:lnTo>
                  <a:lnTo>
                    <a:pt x="16868" y="216121"/>
                  </a:lnTo>
                  <a:lnTo>
                    <a:pt x="24636" y="261356"/>
                  </a:lnTo>
                  <a:lnTo>
                    <a:pt x="28466" y="308272"/>
                  </a:lnTo>
                  <a:lnTo>
                    <a:pt x="34775" y="354629"/>
                  </a:lnTo>
                  <a:lnTo>
                    <a:pt x="37443" y="405934"/>
                  </a:lnTo>
                  <a:lnTo>
                    <a:pt x="45582" y="463583"/>
                  </a:lnTo>
                  <a:lnTo>
                    <a:pt x="47625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3"/>
            <p:cNvSpPr/>
            <p:nvPr>
              <p:custDataLst>
                <p:tags r:id="rId40"/>
              </p:custDataLst>
            </p:nvPr>
          </p:nvSpPr>
          <p:spPr>
            <a:xfrm>
              <a:off x="2461487" y="4601245"/>
              <a:ext cx="374300" cy="303639"/>
            </a:xfrm>
            <a:custGeom>
              <a:avLst/>
              <a:gdLst/>
              <a:ahLst/>
              <a:cxnLst/>
              <a:rect l="0" t="0" r="0" b="0"/>
              <a:pathLst>
                <a:path w="374300" h="303639">
                  <a:moveTo>
                    <a:pt x="5488" y="46955"/>
                  </a:moveTo>
                  <a:lnTo>
                    <a:pt x="5488" y="46955"/>
                  </a:lnTo>
                  <a:lnTo>
                    <a:pt x="432" y="46955"/>
                  </a:lnTo>
                  <a:lnTo>
                    <a:pt x="0" y="45897"/>
                  </a:lnTo>
                  <a:lnTo>
                    <a:pt x="2344" y="41899"/>
                  </a:lnTo>
                  <a:lnTo>
                    <a:pt x="14588" y="29649"/>
                  </a:lnTo>
                  <a:lnTo>
                    <a:pt x="45386" y="10768"/>
                  </a:lnTo>
                  <a:lnTo>
                    <a:pt x="64495" y="4414"/>
                  </a:lnTo>
                  <a:lnTo>
                    <a:pt x="123626" y="0"/>
                  </a:lnTo>
                  <a:lnTo>
                    <a:pt x="180440" y="8125"/>
                  </a:lnTo>
                  <a:lnTo>
                    <a:pt x="236347" y="29015"/>
                  </a:lnTo>
                  <a:lnTo>
                    <a:pt x="292978" y="58581"/>
                  </a:lnTo>
                  <a:lnTo>
                    <a:pt x="344541" y="104382"/>
                  </a:lnTo>
                  <a:lnTo>
                    <a:pt x="363476" y="132762"/>
                  </a:lnTo>
                  <a:lnTo>
                    <a:pt x="370969" y="152825"/>
                  </a:lnTo>
                  <a:lnTo>
                    <a:pt x="374299" y="175853"/>
                  </a:lnTo>
                  <a:lnTo>
                    <a:pt x="370135" y="197376"/>
                  </a:lnTo>
                  <a:lnTo>
                    <a:pt x="350214" y="237064"/>
                  </a:lnTo>
                  <a:lnTo>
                    <a:pt x="327057" y="260858"/>
                  </a:lnTo>
                  <a:lnTo>
                    <a:pt x="283183" y="286802"/>
                  </a:lnTo>
                  <a:lnTo>
                    <a:pt x="236574" y="300394"/>
                  </a:lnTo>
                  <a:lnTo>
                    <a:pt x="179186" y="303638"/>
                  </a:lnTo>
                  <a:lnTo>
                    <a:pt x="143855" y="301868"/>
                  </a:lnTo>
                  <a:lnTo>
                    <a:pt x="81688" y="275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4"/>
            <p:cNvSpPr/>
            <p:nvPr>
              <p:custDataLst>
                <p:tags r:id="rId41"/>
              </p:custDataLst>
            </p:nvPr>
          </p:nvSpPr>
          <p:spPr>
            <a:xfrm>
              <a:off x="2953446" y="4562475"/>
              <a:ext cx="189805" cy="628651"/>
            </a:xfrm>
            <a:custGeom>
              <a:avLst/>
              <a:gdLst/>
              <a:ahLst/>
              <a:cxnLst/>
              <a:rect l="0" t="0" r="0" b="0"/>
              <a:pathLst>
                <a:path w="189805" h="628651">
                  <a:moveTo>
                    <a:pt x="189804" y="0"/>
                  </a:moveTo>
                  <a:lnTo>
                    <a:pt x="189804" y="0"/>
                  </a:lnTo>
                  <a:lnTo>
                    <a:pt x="182200" y="8663"/>
                  </a:lnTo>
                  <a:lnTo>
                    <a:pt x="144747" y="67446"/>
                  </a:lnTo>
                  <a:lnTo>
                    <a:pt x="113288" y="120137"/>
                  </a:lnTo>
                  <a:lnTo>
                    <a:pt x="91168" y="165889"/>
                  </a:lnTo>
                  <a:lnTo>
                    <a:pt x="64976" y="214017"/>
                  </a:lnTo>
                  <a:lnTo>
                    <a:pt x="39223" y="266965"/>
                  </a:lnTo>
                  <a:lnTo>
                    <a:pt x="22891" y="317697"/>
                  </a:lnTo>
                  <a:lnTo>
                    <a:pt x="7233" y="372474"/>
                  </a:lnTo>
                  <a:lnTo>
                    <a:pt x="1654" y="427862"/>
                  </a:lnTo>
                  <a:lnTo>
                    <a:pt x="0" y="477200"/>
                  </a:lnTo>
                  <a:lnTo>
                    <a:pt x="1627" y="519100"/>
                  </a:lnTo>
                  <a:lnTo>
                    <a:pt x="20067" y="568361"/>
                  </a:lnTo>
                  <a:lnTo>
                    <a:pt x="32874" y="588097"/>
                  </a:lnTo>
                  <a:lnTo>
                    <a:pt x="57934" y="610049"/>
                  </a:lnTo>
                  <a:lnTo>
                    <a:pt x="85468" y="622668"/>
                  </a:lnTo>
                  <a:lnTo>
                    <a:pt x="142179" y="628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5"/>
            <p:cNvSpPr/>
            <p:nvPr>
              <p:custDataLst>
                <p:tags r:id="rId42"/>
              </p:custDataLst>
            </p:nvPr>
          </p:nvSpPr>
          <p:spPr>
            <a:xfrm>
              <a:off x="3210390" y="4686300"/>
              <a:ext cx="180511" cy="294144"/>
            </a:xfrm>
            <a:custGeom>
              <a:avLst/>
              <a:gdLst/>
              <a:ahLst/>
              <a:cxnLst/>
              <a:rect l="0" t="0" r="0" b="0"/>
              <a:pathLst>
                <a:path w="180511" h="294144">
                  <a:moveTo>
                    <a:pt x="56685" y="0"/>
                  </a:moveTo>
                  <a:lnTo>
                    <a:pt x="56685" y="0"/>
                  </a:lnTo>
                  <a:lnTo>
                    <a:pt x="51629" y="0"/>
                  </a:lnTo>
                  <a:lnTo>
                    <a:pt x="50139" y="1058"/>
                  </a:lnTo>
                  <a:lnTo>
                    <a:pt x="49146" y="2822"/>
                  </a:lnTo>
                  <a:lnTo>
                    <a:pt x="38595" y="42814"/>
                  </a:lnTo>
                  <a:lnTo>
                    <a:pt x="31174" y="96722"/>
                  </a:lnTo>
                  <a:lnTo>
                    <a:pt x="26901" y="130494"/>
                  </a:lnTo>
                  <a:lnTo>
                    <a:pt x="13211" y="173708"/>
                  </a:lnTo>
                  <a:lnTo>
                    <a:pt x="3061" y="226585"/>
                  </a:lnTo>
                  <a:lnTo>
                    <a:pt x="0" y="262842"/>
                  </a:lnTo>
                  <a:lnTo>
                    <a:pt x="4729" y="282373"/>
                  </a:lnTo>
                  <a:lnTo>
                    <a:pt x="7231" y="286674"/>
                  </a:lnTo>
                  <a:lnTo>
                    <a:pt x="12833" y="291453"/>
                  </a:lnTo>
                  <a:lnTo>
                    <a:pt x="26994" y="294143"/>
                  </a:lnTo>
                  <a:lnTo>
                    <a:pt x="84674" y="281918"/>
                  </a:lnTo>
                  <a:lnTo>
                    <a:pt x="142359" y="242009"/>
                  </a:lnTo>
                  <a:lnTo>
                    <a:pt x="18051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6"/>
            <p:cNvSpPr/>
            <p:nvPr>
              <p:custDataLst>
                <p:tags r:id="rId43"/>
              </p:custDataLst>
            </p:nvPr>
          </p:nvSpPr>
          <p:spPr>
            <a:xfrm>
              <a:off x="3373195" y="4743450"/>
              <a:ext cx="36756" cy="381001"/>
            </a:xfrm>
            <a:custGeom>
              <a:avLst/>
              <a:gdLst/>
              <a:ahLst/>
              <a:cxnLst/>
              <a:rect l="0" t="0" r="0" b="0"/>
              <a:pathLst>
                <a:path w="36756" h="381001">
                  <a:moveTo>
                    <a:pt x="36755" y="0"/>
                  </a:moveTo>
                  <a:lnTo>
                    <a:pt x="36755" y="0"/>
                  </a:lnTo>
                  <a:lnTo>
                    <a:pt x="33933" y="48957"/>
                  </a:lnTo>
                  <a:lnTo>
                    <a:pt x="21567" y="103030"/>
                  </a:lnTo>
                  <a:lnTo>
                    <a:pt x="15645" y="152683"/>
                  </a:lnTo>
                  <a:lnTo>
                    <a:pt x="9655" y="203256"/>
                  </a:lnTo>
                  <a:lnTo>
                    <a:pt x="835" y="259168"/>
                  </a:lnTo>
                  <a:lnTo>
                    <a:pt x="0" y="312276"/>
                  </a:lnTo>
                  <a:lnTo>
                    <a:pt x="7799" y="368096"/>
                  </a:lnTo>
                  <a:lnTo>
                    <a:pt x="818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7"/>
            <p:cNvSpPr/>
            <p:nvPr>
              <p:custDataLst>
                <p:tags r:id="rId44"/>
              </p:custDataLst>
            </p:nvPr>
          </p:nvSpPr>
          <p:spPr>
            <a:xfrm>
              <a:off x="3458614" y="4687329"/>
              <a:ext cx="227562" cy="437122"/>
            </a:xfrm>
            <a:custGeom>
              <a:avLst/>
              <a:gdLst/>
              <a:ahLst/>
              <a:cxnLst/>
              <a:rect l="0" t="0" r="0" b="0"/>
              <a:pathLst>
                <a:path w="227562" h="437122">
                  <a:moveTo>
                    <a:pt x="227561" y="94221"/>
                  </a:moveTo>
                  <a:lnTo>
                    <a:pt x="227561" y="94221"/>
                  </a:lnTo>
                  <a:lnTo>
                    <a:pt x="226503" y="60048"/>
                  </a:lnTo>
                  <a:lnTo>
                    <a:pt x="219957" y="37529"/>
                  </a:lnTo>
                  <a:lnTo>
                    <a:pt x="210255" y="22155"/>
                  </a:lnTo>
                  <a:lnTo>
                    <a:pt x="200115" y="10687"/>
                  </a:lnTo>
                  <a:lnTo>
                    <a:pt x="185729" y="4178"/>
                  </a:lnTo>
                  <a:lnTo>
                    <a:pt x="150624" y="0"/>
                  </a:lnTo>
                  <a:lnTo>
                    <a:pt x="127624" y="4332"/>
                  </a:lnTo>
                  <a:lnTo>
                    <a:pt x="97291" y="17375"/>
                  </a:lnTo>
                  <a:lnTo>
                    <a:pt x="45532" y="66426"/>
                  </a:lnTo>
                  <a:lnTo>
                    <a:pt x="10802" y="122864"/>
                  </a:lnTo>
                  <a:lnTo>
                    <a:pt x="2470" y="151392"/>
                  </a:lnTo>
                  <a:lnTo>
                    <a:pt x="0" y="174896"/>
                  </a:lnTo>
                  <a:lnTo>
                    <a:pt x="4326" y="195265"/>
                  </a:lnTo>
                  <a:lnTo>
                    <a:pt x="12282" y="205452"/>
                  </a:lnTo>
                  <a:lnTo>
                    <a:pt x="34636" y="220614"/>
                  </a:lnTo>
                  <a:lnTo>
                    <a:pt x="40736" y="221874"/>
                  </a:lnTo>
                  <a:lnTo>
                    <a:pt x="53158" y="220453"/>
                  </a:lnTo>
                  <a:lnTo>
                    <a:pt x="103945" y="200882"/>
                  </a:lnTo>
                  <a:lnTo>
                    <a:pt x="158727" y="153096"/>
                  </a:lnTo>
                  <a:lnTo>
                    <a:pt x="200153" y="107022"/>
                  </a:lnTo>
                  <a:lnTo>
                    <a:pt x="216495" y="77220"/>
                  </a:lnTo>
                  <a:lnTo>
                    <a:pt x="218067" y="77596"/>
                  </a:lnTo>
                  <a:lnTo>
                    <a:pt x="222636" y="80835"/>
                  </a:lnTo>
                  <a:lnTo>
                    <a:pt x="223219" y="83179"/>
                  </a:lnTo>
                  <a:lnTo>
                    <a:pt x="222550" y="85801"/>
                  </a:lnTo>
                  <a:lnTo>
                    <a:pt x="220042" y="91537"/>
                  </a:lnTo>
                  <a:lnTo>
                    <a:pt x="213058" y="148037"/>
                  </a:lnTo>
                  <a:lnTo>
                    <a:pt x="206287" y="204201"/>
                  </a:lnTo>
                  <a:lnTo>
                    <a:pt x="200429" y="258467"/>
                  </a:lnTo>
                  <a:lnTo>
                    <a:pt x="198212" y="309952"/>
                  </a:lnTo>
                  <a:lnTo>
                    <a:pt x="190822" y="368543"/>
                  </a:lnTo>
                  <a:lnTo>
                    <a:pt x="189580" y="414171"/>
                  </a:lnTo>
                  <a:lnTo>
                    <a:pt x="192336" y="424452"/>
                  </a:lnTo>
                  <a:lnTo>
                    <a:pt x="198986" y="437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8"/>
            <p:cNvSpPr/>
            <p:nvPr>
              <p:custDataLst>
                <p:tags r:id="rId45"/>
              </p:custDataLst>
            </p:nvPr>
          </p:nvSpPr>
          <p:spPr>
            <a:xfrm>
              <a:off x="3772210" y="4716707"/>
              <a:ext cx="215035" cy="368467"/>
            </a:xfrm>
            <a:custGeom>
              <a:avLst/>
              <a:gdLst/>
              <a:ahLst/>
              <a:cxnLst/>
              <a:rect l="0" t="0" r="0" b="0"/>
              <a:pathLst>
                <a:path w="215035" h="368467">
                  <a:moveTo>
                    <a:pt x="142565" y="26743"/>
                  </a:moveTo>
                  <a:lnTo>
                    <a:pt x="142565" y="26743"/>
                  </a:lnTo>
                  <a:lnTo>
                    <a:pt x="137508" y="21687"/>
                  </a:lnTo>
                  <a:lnTo>
                    <a:pt x="135026" y="16381"/>
                  </a:lnTo>
                  <a:lnTo>
                    <a:pt x="134364" y="13485"/>
                  </a:lnTo>
                  <a:lnTo>
                    <a:pt x="128376" y="4352"/>
                  </a:lnTo>
                  <a:lnTo>
                    <a:pt x="120031" y="917"/>
                  </a:lnTo>
                  <a:lnTo>
                    <a:pt x="114842" y="0"/>
                  </a:lnTo>
                  <a:lnTo>
                    <a:pt x="109266" y="1506"/>
                  </a:lnTo>
                  <a:lnTo>
                    <a:pt x="91307" y="13739"/>
                  </a:lnTo>
                  <a:lnTo>
                    <a:pt x="54899" y="48052"/>
                  </a:lnTo>
                  <a:lnTo>
                    <a:pt x="26860" y="104077"/>
                  </a:lnTo>
                  <a:lnTo>
                    <a:pt x="7644" y="159023"/>
                  </a:lnTo>
                  <a:lnTo>
                    <a:pt x="1261" y="213231"/>
                  </a:lnTo>
                  <a:lnTo>
                    <a:pt x="0" y="264702"/>
                  </a:lnTo>
                  <a:lnTo>
                    <a:pt x="1945" y="289137"/>
                  </a:lnTo>
                  <a:lnTo>
                    <a:pt x="14939" y="319683"/>
                  </a:lnTo>
                  <a:lnTo>
                    <a:pt x="44476" y="356217"/>
                  </a:lnTo>
                  <a:lnTo>
                    <a:pt x="59812" y="363676"/>
                  </a:lnTo>
                  <a:lnTo>
                    <a:pt x="95527" y="368466"/>
                  </a:lnTo>
                  <a:lnTo>
                    <a:pt x="114250" y="363474"/>
                  </a:lnTo>
                  <a:lnTo>
                    <a:pt x="152142" y="343024"/>
                  </a:lnTo>
                  <a:lnTo>
                    <a:pt x="175624" y="319776"/>
                  </a:lnTo>
                  <a:lnTo>
                    <a:pt x="201463" y="275870"/>
                  </a:lnTo>
                  <a:lnTo>
                    <a:pt x="215034" y="226433"/>
                  </a:lnTo>
                  <a:lnTo>
                    <a:pt x="214837" y="188568"/>
                  </a:lnTo>
                  <a:lnTo>
                    <a:pt x="209611" y="164283"/>
                  </a:lnTo>
                  <a:lnTo>
                    <a:pt x="188109" y="113020"/>
                  </a:lnTo>
                  <a:lnTo>
                    <a:pt x="172758" y="89114"/>
                  </a:lnTo>
                  <a:lnTo>
                    <a:pt x="142565" y="648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9"/>
            <p:cNvSpPr/>
            <p:nvPr>
              <p:custDataLst>
                <p:tags r:id="rId46"/>
              </p:custDataLst>
            </p:nvPr>
          </p:nvSpPr>
          <p:spPr>
            <a:xfrm>
              <a:off x="3861662" y="4410075"/>
              <a:ext cx="250598" cy="714376"/>
            </a:xfrm>
            <a:custGeom>
              <a:avLst/>
              <a:gdLst/>
              <a:ahLst/>
              <a:cxnLst/>
              <a:rect l="0" t="0" r="0" b="0"/>
              <a:pathLst>
                <a:path w="250598" h="71437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15025" y="1059"/>
                  </a:lnTo>
                  <a:lnTo>
                    <a:pt x="45472" y="13184"/>
                  </a:lnTo>
                  <a:lnTo>
                    <a:pt x="103725" y="58308"/>
                  </a:lnTo>
                  <a:lnTo>
                    <a:pt x="152128" y="105592"/>
                  </a:lnTo>
                  <a:lnTo>
                    <a:pt x="184757" y="155463"/>
                  </a:lnTo>
                  <a:lnTo>
                    <a:pt x="214533" y="210458"/>
                  </a:lnTo>
                  <a:lnTo>
                    <a:pt x="228219" y="250876"/>
                  </a:lnTo>
                  <a:lnTo>
                    <a:pt x="237830" y="292474"/>
                  </a:lnTo>
                  <a:lnTo>
                    <a:pt x="245629" y="332131"/>
                  </a:lnTo>
                  <a:lnTo>
                    <a:pt x="249801" y="373744"/>
                  </a:lnTo>
                  <a:lnTo>
                    <a:pt x="250597" y="416934"/>
                  </a:lnTo>
                  <a:lnTo>
                    <a:pt x="247422" y="460823"/>
                  </a:lnTo>
                  <a:lnTo>
                    <a:pt x="239685" y="517070"/>
                  </a:lnTo>
                  <a:lnTo>
                    <a:pt x="230690" y="572305"/>
                  </a:lnTo>
                  <a:lnTo>
                    <a:pt x="216266" y="623832"/>
                  </a:lnTo>
                  <a:lnTo>
                    <a:pt x="193487" y="678929"/>
                  </a:lnTo>
                  <a:lnTo>
                    <a:pt x="176938" y="714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0"/>
          <p:cNvGrpSpPr/>
          <p:nvPr/>
        </p:nvGrpSpPr>
        <p:grpSpPr>
          <a:xfrm>
            <a:off x="4296328" y="4152900"/>
            <a:ext cx="7160118" cy="952501"/>
            <a:chOff x="4296328" y="4152900"/>
            <a:chExt cx="7160118" cy="952501"/>
          </a:xfrm>
        </p:grpSpPr>
        <p:sp>
          <p:nvSpPr>
            <p:cNvPr id="39" name="SMARTInkShape-320"/>
            <p:cNvSpPr/>
            <p:nvPr>
              <p:custDataLst>
                <p:tags r:id="rId13"/>
              </p:custDataLst>
            </p:nvPr>
          </p:nvSpPr>
          <p:spPr>
            <a:xfrm>
              <a:off x="4296328" y="4800600"/>
              <a:ext cx="228048" cy="28576"/>
            </a:xfrm>
            <a:custGeom>
              <a:avLst/>
              <a:gdLst/>
              <a:ahLst/>
              <a:cxnLst/>
              <a:rect l="0" t="0" r="0" b="0"/>
              <a:pathLst>
                <a:path w="228048" h="28576">
                  <a:moveTo>
                    <a:pt x="37547" y="0"/>
                  </a:moveTo>
                  <a:lnTo>
                    <a:pt x="37547" y="0"/>
                  </a:lnTo>
                  <a:lnTo>
                    <a:pt x="24290" y="0"/>
                  </a:lnTo>
                  <a:lnTo>
                    <a:pt x="18249" y="2823"/>
                  </a:lnTo>
                  <a:lnTo>
                    <a:pt x="12037" y="6547"/>
                  </a:lnTo>
                  <a:lnTo>
                    <a:pt x="1314" y="9132"/>
                  </a:lnTo>
                  <a:lnTo>
                    <a:pt x="691" y="10321"/>
                  </a:lnTo>
                  <a:lnTo>
                    <a:pt x="0" y="14465"/>
                  </a:lnTo>
                  <a:lnTo>
                    <a:pt x="874" y="15993"/>
                  </a:lnTo>
                  <a:lnTo>
                    <a:pt x="2515" y="17012"/>
                  </a:lnTo>
                  <a:lnTo>
                    <a:pt x="8219" y="18144"/>
                  </a:lnTo>
                  <a:lnTo>
                    <a:pt x="67643" y="19034"/>
                  </a:lnTo>
                  <a:lnTo>
                    <a:pt x="119435" y="19048"/>
                  </a:lnTo>
                  <a:lnTo>
                    <a:pt x="153285" y="21871"/>
                  </a:lnTo>
                  <a:lnTo>
                    <a:pt x="208493" y="28183"/>
                  </a:lnTo>
                  <a:lnTo>
                    <a:pt x="228047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1"/>
            <p:cNvSpPr/>
            <p:nvPr>
              <p:custDataLst>
                <p:tags r:id="rId14"/>
              </p:custDataLst>
            </p:nvPr>
          </p:nvSpPr>
          <p:spPr>
            <a:xfrm>
              <a:off x="4333875" y="4962559"/>
              <a:ext cx="190501" cy="9492"/>
            </a:xfrm>
            <a:custGeom>
              <a:avLst/>
              <a:gdLst/>
              <a:ahLst/>
              <a:cxnLst/>
              <a:rect l="0" t="0" r="0" b="0"/>
              <a:pathLst>
                <a:path w="190501" h="9492">
                  <a:moveTo>
                    <a:pt x="0" y="9491"/>
                  </a:moveTo>
                  <a:lnTo>
                    <a:pt x="0" y="9491"/>
                  </a:lnTo>
                  <a:lnTo>
                    <a:pt x="22390" y="9491"/>
                  </a:lnTo>
                  <a:lnTo>
                    <a:pt x="81395" y="357"/>
                  </a:lnTo>
                  <a:lnTo>
                    <a:pt x="133805" y="0"/>
                  </a:lnTo>
                  <a:lnTo>
                    <a:pt x="190500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2"/>
            <p:cNvSpPr/>
            <p:nvPr>
              <p:custDataLst>
                <p:tags r:id="rId15"/>
              </p:custDataLst>
            </p:nvPr>
          </p:nvSpPr>
          <p:spPr>
            <a:xfrm>
              <a:off x="4810125" y="4842738"/>
              <a:ext cx="190501" cy="24538"/>
            </a:xfrm>
            <a:custGeom>
              <a:avLst/>
              <a:gdLst/>
              <a:ahLst/>
              <a:cxnLst/>
              <a:rect l="0" t="0" r="0" b="0"/>
              <a:pathLst>
                <a:path w="190501" h="24538">
                  <a:moveTo>
                    <a:pt x="0" y="5487"/>
                  </a:moveTo>
                  <a:lnTo>
                    <a:pt x="0" y="5487"/>
                  </a:lnTo>
                  <a:lnTo>
                    <a:pt x="0" y="0"/>
                  </a:lnTo>
                  <a:lnTo>
                    <a:pt x="0" y="2343"/>
                  </a:lnTo>
                  <a:lnTo>
                    <a:pt x="1058" y="3391"/>
                  </a:lnTo>
                  <a:lnTo>
                    <a:pt x="5056" y="4556"/>
                  </a:lnTo>
                  <a:lnTo>
                    <a:pt x="17306" y="6362"/>
                  </a:lnTo>
                  <a:lnTo>
                    <a:pt x="40000" y="13664"/>
                  </a:lnTo>
                  <a:lnTo>
                    <a:pt x="97682" y="14959"/>
                  </a:lnTo>
                  <a:lnTo>
                    <a:pt x="142137" y="16063"/>
                  </a:lnTo>
                  <a:lnTo>
                    <a:pt x="190500" y="24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3"/>
            <p:cNvSpPr/>
            <p:nvPr>
              <p:custDataLst>
                <p:tags r:id="rId16"/>
              </p:custDataLst>
            </p:nvPr>
          </p:nvSpPr>
          <p:spPr>
            <a:xfrm>
              <a:off x="5230796" y="4448175"/>
              <a:ext cx="217505" cy="657226"/>
            </a:xfrm>
            <a:custGeom>
              <a:avLst/>
              <a:gdLst/>
              <a:ahLst/>
              <a:cxnLst/>
              <a:rect l="0" t="0" r="0" b="0"/>
              <a:pathLst>
                <a:path w="217505" h="657226">
                  <a:moveTo>
                    <a:pt x="217504" y="0"/>
                  </a:moveTo>
                  <a:lnTo>
                    <a:pt x="217504" y="0"/>
                  </a:lnTo>
                  <a:lnTo>
                    <a:pt x="212447" y="5056"/>
                  </a:lnTo>
                  <a:lnTo>
                    <a:pt x="207143" y="7539"/>
                  </a:lnTo>
                  <a:lnTo>
                    <a:pt x="204247" y="8201"/>
                  </a:lnTo>
                  <a:lnTo>
                    <a:pt x="190057" y="19246"/>
                  </a:lnTo>
                  <a:lnTo>
                    <a:pt x="139930" y="77827"/>
                  </a:lnTo>
                  <a:lnTo>
                    <a:pt x="98554" y="137158"/>
                  </a:lnTo>
                  <a:lnTo>
                    <a:pt x="64185" y="196112"/>
                  </a:lnTo>
                  <a:lnTo>
                    <a:pt x="37316" y="249313"/>
                  </a:lnTo>
                  <a:lnTo>
                    <a:pt x="16536" y="304234"/>
                  </a:lnTo>
                  <a:lnTo>
                    <a:pt x="4264" y="355549"/>
                  </a:lnTo>
                  <a:lnTo>
                    <a:pt x="159" y="409442"/>
                  </a:lnTo>
                  <a:lnTo>
                    <a:pt x="0" y="459395"/>
                  </a:lnTo>
                  <a:lnTo>
                    <a:pt x="7243" y="506652"/>
                  </a:lnTo>
                  <a:lnTo>
                    <a:pt x="28119" y="561081"/>
                  </a:lnTo>
                  <a:lnTo>
                    <a:pt x="41258" y="584861"/>
                  </a:lnTo>
                  <a:lnTo>
                    <a:pt x="88607" y="631047"/>
                  </a:lnTo>
                  <a:lnTo>
                    <a:pt x="131779" y="657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4"/>
            <p:cNvSpPr/>
            <p:nvPr>
              <p:custDataLst>
                <p:tags r:id="rId17"/>
              </p:custDataLst>
            </p:nvPr>
          </p:nvSpPr>
          <p:spPr>
            <a:xfrm>
              <a:off x="5477040" y="4600575"/>
              <a:ext cx="152236" cy="285140"/>
            </a:xfrm>
            <a:custGeom>
              <a:avLst/>
              <a:gdLst/>
              <a:ahLst/>
              <a:cxnLst/>
              <a:rect l="0" t="0" r="0" b="0"/>
              <a:pathLst>
                <a:path w="152236" h="285140">
                  <a:moveTo>
                    <a:pt x="47460" y="0"/>
                  </a:moveTo>
                  <a:lnTo>
                    <a:pt x="47460" y="0"/>
                  </a:lnTo>
                  <a:lnTo>
                    <a:pt x="44638" y="50769"/>
                  </a:lnTo>
                  <a:lnTo>
                    <a:pt x="28163" y="105051"/>
                  </a:lnTo>
                  <a:lnTo>
                    <a:pt x="12503" y="153495"/>
                  </a:lnTo>
                  <a:lnTo>
                    <a:pt x="1712" y="208231"/>
                  </a:lnTo>
                  <a:lnTo>
                    <a:pt x="0" y="253327"/>
                  </a:lnTo>
                  <a:lnTo>
                    <a:pt x="2730" y="263578"/>
                  </a:lnTo>
                  <a:lnTo>
                    <a:pt x="4940" y="267793"/>
                  </a:lnTo>
                  <a:lnTo>
                    <a:pt x="13040" y="275300"/>
                  </a:lnTo>
                  <a:lnTo>
                    <a:pt x="23696" y="281106"/>
                  </a:lnTo>
                  <a:lnTo>
                    <a:pt x="54026" y="285139"/>
                  </a:lnTo>
                  <a:lnTo>
                    <a:pt x="100129" y="264238"/>
                  </a:lnTo>
                  <a:lnTo>
                    <a:pt x="15223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5"/>
            <p:cNvSpPr/>
            <p:nvPr>
              <p:custDataLst>
                <p:tags r:id="rId18"/>
              </p:custDataLst>
            </p:nvPr>
          </p:nvSpPr>
          <p:spPr>
            <a:xfrm>
              <a:off x="5638800" y="4619625"/>
              <a:ext cx="19051" cy="400051"/>
            </a:xfrm>
            <a:custGeom>
              <a:avLst/>
              <a:gdLst/>
              <a:ahLst/>
              <a:cxnLst/>
              <a:rect l="0" t="0" r="0" b="0"/>
              <a:pathLst>
                <a:path w="19051" h="400051">
                  <a:moveTo>
                    <a:pt x="19050" y="0"/>
                  </a:moveTo>
                  <a:lnTo>
                    <a:pt x="19050" y="0"/>
                  </a:lnTo>
                  <a:lnTo>
                    <a:pt x="17992" y="27627"/>
                  </a:lnTo>
                  <a:lnTo>
                    <a:pt x="10408" y="76953"/>
                  </a:lnTo>
                  <a:lnTo>
                    <a:pt x="9603" y="133416"/>
                  </a:lnTo>
                  <a:lnTo>
                    <a:pt x="9536" y="186040"/>
                  </a:lnTo>
                  <a:lnTo>
                    <a:pt x="9526" y="240360"/>
                  </a:lnTo>
                  <a:lnTo>
                    <a:pt x="2979" y="295373"/>
                  </a:lnTo>
                  <a:lnTo>
                    <a:pt x="393" y="35097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6"/>
            <p:cNvSpPr/>
            <p:nvPr>
              <p:custDataLst>
                <p:tags r:id="rId19"/>
              </p:custDataLst>
            </p:nvPr>
          </p:nvSpPr>
          <p:spPr>
            <a:xfrm>
              <a:off x="5739453" y="4620192"/>
              <a:ext cx="203979" cy="380434"/>
            </a:xfrm>
            <a:custGeom>
              <a:avLst/>
              <a:gdLst/>
              <a:ahLst/>
              <a:cxnLst/>
              <a:rect l="0" t="0" r="0" b="0"/>
              <a:pathLst>
                <a:path w="203979" h="380434">
                  <a:moveTo>
                    <a:pt x="175572" y="56583"/>
                  </a:moveTo>
                  <a:lnTo>
                    <a:pt x="175572" y="56583"/>
                  </a:lnTo>
                  <a:lnTo>
                    <a:pt x="175572" y="38269"/>
                  </a:lnTo>
                  <a:lnTo>
                    <a:pt x="172749" y="29746"/>
                  </a:lnTo>
                  <a:lnTo>
                    <a:pt x="162315" y="15651"/>
                  </a:lnTo>
                  <a:lnTo>
                    <a:pt x="148126" y="5884"/>
                  </a:lnTo>
                  <a:lnTo>
                    <a:pt x="130515" y="1345"/>
                  </a:lnTo>
                  <a:lnTo>
                    <a:pt x="116950" y="0"/>
                  </a:lnTo>
                  <a:lnTo>
                    <a:pt x="81696" y="9869"/>
                  </a:lnTo>
                  <a:lnTo>
                    <a:pt x="68233" y="16771"/>
                  </a:lnTo>
                  <a:lnTo>
                    <a:pt x="48753" y="33615"/>
                  </a:lnTo>
                  <a:lnTo>
                    <a:pt x="26030" y="67216"/>
                  </a:lnTo>
                  <a:lnTo>
                    <a:pt x="4372" y="123355"/>
                  </a:lnTo>
                  <a:lnTo>
                    <a:pt x="0" y="140234"/>
                  </a:lnTo>
                  <a:lnTo>
                    <a:pt x="4680" y="173515"/>
                  </a:lnTo>
                  <a:lnTo>
                    <a:pt x="11578" y="185656"/>
                  </a:lnTo>
                  <a:lnTo>
                    <a:pt x="17314" y="192618"/>
                  </a:lnTo>
                  <a:lnTo>
                    <a:pt x="29035" y="196418"/>
                  </a:lnTo>
                  <a:lnTo>
                    <a:pt x="43770" y="197048"/>
                  </a:lnTo>
                  <a:lnTo>
                    <a:pt x="76933" y="186023"/>
                  </a:lnTo>
                  <a:lnTo>
                    <a:pt x="123430" y="154386"/>
                  </a:lnTo>
                  <a:lnTo>
                    <a:pt x="180645" y="99102"/>
                  </a:lnTo>
                  <a:lnTo>
                    <a:pt x="199802" y="78918"/>
                  </a:lnTo>
                  <a:lnTo>
                    <a:pt x="203978" y="66670"/>
                  </a:lnTo>
                  <a:lnTo>
                    <a:pt x="203087" y="100290"/>
                  </a:lnTo>
                  <a:lnTo>
                    <a:pt x="188958" y="153384"/>
                  </a:lnTo>
                  <a:lnTo>
                    <a:pt x="180549" y="207725"/>
                  </a:lnTo>
                  <a:lnTo>
                    <a:pt x="168688" y="259264"/>
                  </a:lnTo>
                  <a:lnTo>
                    <a:pt x="164008" y="289850"/>
                  </a:lnTo>
                  <a:lnTo>
                    <a:pt x="158001" y="324205"/>
                  </a:lnTo>
                  <a:lnTo>
                    <a:pt x="156652" y="367257"/>
                  </a:lnTo>
                  <a:lnTo>
                    <a:pt x="157668" y="371649"/>
                  </a:lnTo>
                  <a:lnTo>
                    <a:pt x="159402" y="374577"/>
                  </a:lnTo>
                  <a:lnTo>
                    <a:pt x="166047" y="380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7"/>
            <p:cNvSpPr/>
            <p:nvPr>
              <p:custDataLst>
                <p:tags r:id="rId20"/>
              </p:custDataLst>
            </p:nvPr>
          </p:nvSpPr>
          <p:spPr>
            <a:xfrm>
              <a:off x="6030788" y="4621065"/>
              <a:ext cx="217443" cy="353385"/>
            </a:xfrm>
            <a:custGeom>
              <a:avLst/>
              <a:gdLst/>
              <a:ahLst/>
              <a:cxnLst/>
              <a:rect l="0" t="0" r="0" b="0"/>
              <a:pathLst>
                <a:path w="217443" h="353385">
                  <a:moveTo>
                    <a:pt x="150937" y="17610"/>
                  </a:moveTo>
                  <a:lnTo>
                    <a:pt x="150937" y="17610"/>
                  </a:lnTo>
                  <a:lnTo>
                    <a:pt x="136748" y="3421"/>
                  </a:lnTo>
                  <a:lnTo>
                    <a:pt x="128403" y="721"/>
                  </a:lnTo>
                  <a:lnTo>
                    <a:pt x="123214" y="0"/>
                  </a:lnTo>
                  <a:lnTo>
                    <a:pt x="105799" y="4043"/>
                  </a:lnTo>
                  <a:lnTo>
                    <a:pt x="87234" y="17000"/>
                  </a:lnTo>
                  <a:lnTo>
                    <a:pt x="55661" y="71962"/>
                  </a:lnTo>
                  <a:lnTo>
                    <a:pt x="24992" y="123075"/>
                  </a:lnTo>
                  <a:lnTo>
                    <a:pt x="8898" y="170774"/>
                  </a:lnTo>
                  <a:lnTo>
                    <a:pt x="584" y="220961"/>
                  </a:lnTo>
                  <a:lnTo>
                    <a:pt x="0" y="270581"/>
                  </a:lnTo>
                  <a:lnTo>
                    <a:pt x="11848" y="321857"/>
                  </a:lnTo>
                  <a:lnTo>
                    <a:pt x="20681" y="335570"/>
                  </a:lnTo>
                  <a:lnTo>
                    <a:pt x="43599" y="352997"/>
                  </a:lnTo>
                  <a:lnTo>
                    <a:pt x="49744" y="353384"/>
                  </a:lnTo>
                  <a:lnTo>
                    <a:pt x="108354" y="336992"/>
                  </a:lnTo>
                  <a:lnTo>
                    <a:pt x="148779" y="311879"/>
                  </a:lnTo>
                  <a:lnTo>
                    <a:pt x="175911" y="282230"/>
                  </a:lnTo>
                  <a:lnTo>
                    <a:pt x="194049" y="244741"/>
                  </a:lnTo>
                  <a:lnTo>
                    <a:pt x="211086" y="185273"/>
                  </a:lnTo>
                  <a:lnTo>
                    <a:pt x="216323" y="136023"/>
                  </a:lnTo>
                  <a:lnTo>
                    <a:pt x="217442" y="84826"/>
                  </a:lnTo>
                  <a:lnTo>
                    <a:pt x="208087" y="3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8"/>
            <p:cNvSpPr/>
            <p:nvPr>
              <p:custDataLst>
                <p:tags r:id="rId21"/>
              </p:custDataLst>
            </p:nvPr>
          </p:nvSpPr>
          <p:spPr>
            <a:xfrm>
              <a:off x="6257925" y="4400550"/>
              <a:ext cx="141843" cy="581026"/>
            </a:xfrm>
            <a:custGeom>
              <a:avLst/>
              <a:gdLst/>
              <a:ahLst/>
              <a:cxnLst/>
              <a:rect l="0" t="0" r="0" b="0"/>
              <a:pathLst>
                <a:path w="141843" h="5810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2" y="17900"/>
                  </a:lnTo>
                  <a:lnTo>
                    <a:pt x="31471" y="69715"/>
                  </a:lnTo>
                  <a:lnTo>
                    <a:pt x="66929" y="126914"/>
                  </a:lnTo>
                  <a:lnTo>
                    <a:pt x="97181" y="175235"/>
                  </a:lnTo>
                  <a:lnTo>
                    <a:pt x="119581" y="226604"/>
                  </a:lnTo>
                  <a:lnTo>
                    <a:pt x="137647" y="283788"/>
                  </a:lnTo>
                  <a:lnTo>
                    <a:pt x="141842" y="341218"/>
                  </a:lnTo>
                  <a:lnTo>
                    <a:pt x="137513" y="387793"/>
                  </a:lnTo>
                  <a:lnTo>
                    <a:pt x="126567" y="443333"/>
                  </a:lnTo>
                  <a:lnTo>
                    <a:pt x="111069" y="502790"/>
                  </a:lnTo>
                  <a:lnTo>
                    <a:pt x="76787" y="558826"/>
                  </a:lnTo>
                  <a:lnTo>
                    <a:pt x="71170" y="566925"/>
                  </a:lnTo>
                  <a:lnTo>
                    <a:pt x="68672" y="574053"/>
                  </a:lnTo>
                  <a:lnTo>
                    <a:pt x="66949" y="576378"/>
                  </a:lnTo>
                  <a:lnTo>
                    <a:pt x="64741" y="577926"/>
                  </a:lnTo>
                  <a:lnTo>
                    <a:pt x="57150" y="581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9"/>
            <p:cNvSpPr/>
            <p:nvPr>
              <p:custDataLst>
                <p:tags r:id="rId22"/>
              </p:custDataLst>
            </p:nvPr>
          </p:nvSpPr>
          <p:spPr>
            <a:xfrm>
              <a:off x="6429375" y="4373993"/>
              <a:ext cx="238126" cy="197829"/>
            </a:xfrm>
            <a:custGeom>
              <a:avLst/>
              <a:gdLst/>
              <a:ahLst/>
              <a:cxnLst/>
              <a:rect l="0" t="0" r="0" b="0"/>
              <a:pathLst>
                <a:path w="238126" h="197829">
                  <a:moveTo>
                    <a:pt x="0" y="17032"/>
                  </a:moveTo>
                  <a:lnTo>
                    <a:pt x="0" y="17032"/>
                  </a:lnTo>
                  <a:lnTo>
                    <a:pt x="5056" y="11975"/>
                  </a:lnTo>
                  <a:lnTo>
                    <a:pt x="13183" y="9493"/>
                  </a:lnTo>
                  <a:lnTo>
                    <a:pt x="29658" y="5273"/>
                  </a:lnTo>
                  <a:lnTo>
                    <a:pt x="47946" y="143"/>
                  </a:lnTo>
                  <a:lnTo>
                    <a:pt x="60468" y="0"/>
                  </a:lnTo>
                  <a:lnTo>
                    <a:pt x="104783" y="17336"/>
                  </a:lnTo>
                  <a:lnTo>
                    <a:pt x="135468" y="34005"/>
                  </a:lnTo>
                  <a:lnTo>
                    <a:pt x="144169" y="44331"/>
                  </a:lnTo>
                  <a:lnTo>
                    <a:pt x="155018" y="67101"/>
                  </a:lnTo>
                  <a:lnTo>
                    <a:pt x="156032" y="81972"/>
                  </a:lnTo>
                  <a:lnTo>
                    <a:pt x="148061" y="108765"/>
                  </a:lnTo>
                  <a:lnTo>
                    <a:pt x="135237" y="134440"/>
                  </a:lnTo>
                  <a:lnTo>
                    <a:pt x="107363" y="166248"/>
                  </a:lnTo>
                  <a:lnTo>
                    <a:pt x="62427" y="193402"/>
                  </a:lnTo>
                  <a:lnTo>
                    <a:pt x="51424" y="196643"/>
                  </a:lnTo>
                  <a:lnTo>
                    <a:pt x="40064" y="197828"/>
                  </a:lnTo>
                  <a:lnTo>
                    <a:pt x="39410" y="196830"/>
                  </a:lnTo>
                  <a:lnTo>
                    <a:pt x="38682" y="192898"/>
                  </a:lnTo>
                  <a:lnTo>
                    <a:pt x="41181" y="187622"/>
                  </a:lnTo>
                  <a:lnTo>
                    <a:pt x="51409" y="175613"/>
                  </a:lnTo>
                  <a:lnTo>
                    <a:pt x="65562" y="166206"/>
                  </a:lnTo>
                  <a:lnTo>
                    <a:pt x="117202" y="152614"/>
                  </a:lnTo>
                  <a:lnTo>
                    <a:pt x="172944" y="150513"/>
                  </a:lnTo>
                  <a:lnTo>
                    <a:pt x="202241" y="151466"/>
                  </a:lnTo>
                  <a:lnTo>
                    <a:pt x="238125" y="159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0"/>
            <p:cNvSpPr/>
            <p:nvPr>
              <p:custDataLst>
                <p:tags r:id="rId23"/>
              </p:custDataLst>
            </p:nvPr>
          </p:nvSpPr>
          <p:spPr>
            <a:xfrm>
              <a:off x="6858000" y="4600575"/>
              <a:ext cx="1" cy="238126"/>
            </a:xfrm>
            <a:custGeom>
              <a:avLst/>
              <a:gdLst/>
              <a:ahLst/>
              <a:cxnLst/>
              <a:rect l="0" t="0" r="0" b="0"/>
              <a:pathLst>
                <a:path w="1" h="238126">
                  <a:moveTo>
                    <a:pt x="0" y="0"/>
                  </a:moveTo>
                  <a:lnTo>
                    <a:pt x="0" y="0"/>
                  </a:lnTo>
                  <a:lnTo>
                    <a:pt x="0" y="52263"/>
                  </a:lnTo>
                  <a:lnTo>
                    <a:pt x="0" y="105183"/>
                  </a:lnTo>
                  <a:lnTo>
                    <a:pt x="0" y="163935"/>
                  </a:lnTo>
                  <a:lnTo>
                    <a:pt x="0" y="222995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1"/>
            <p:cNvSpPr/>
            <p:nvPr>
              <p:custDataLst>
                <p:tags r:id="rId24"/>
              </p:custDataLst>
            </p:nvPr>
          </p:nvSpPr>
          <p:spPr>
            <a:xfrm>
              <a:off x="6743700" y="4709388"/>
              <a:ext cx="200026" cy="15013"/>
            </a:xfrm>
            <a:custGeom>
              <a:avLst/>
              <a:gdLst/>
              <a:ahLst/>
              <a:cxnLst/>
              <a:rect l="0" t="0" r="0" b="0"/>
              <a:pathLst>
                <a:path w="200026" h="15013">
                  <a:moveTo>
                    <a:pt x="0" y="5487"/>
                  </a:moveTo>
                  <a:lnTo>
                    <a:pt x="0" y="5487"/>
                  </a:lnTo>
                  <a:lnTo>
                    <a:pt x="1" y="431"/>
                  </a:lnTo>
                  <a:lnTo>
                    <a:pt x="2117" y="0"/>
                  </a:lnTo>
                  <a:lnTo>
                    <a:pt x="55900" y="5364"/>
                  </a:lnTo>
                  <a:lnTo>
                    <a:pt x="78652" y="8273"/>
                  </a:lnTo>
                  <a:lnTo>
                    <a:pt x="133565" y="14420"/>
                  </a:lnTo>
                  <a:lnTo>
                    <a:pt x="189924" y="14976"/>
                  </a:lnTo>
                  <a:lnTo>
                    <a:pt x="200025" y="150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2"/>
            <p:cNvSpPr/>
            <p:nvPr>
              <p:custDataLst>
                <p:tags r:id="rId25"/>
              </p:custDataLst>
            </p:nvPr>
          </p:nvSpPr>
          <p:spPr>
            <a:xfrm>
              <a:off x="7108443" y="4391748"/>
              <a:ext cx="282942" cy="427903"/>
            </a:xfrm>
            <a:custGeom>
              <a:avLst/>
              <a:gdLst/>
              <a:ahLst/>
              <a:cxnLst/>
              <a:rect l="0" t="0" r="0" b="0"/>
              <a:pathLst>
                <a:path w="282942" h="427903">
                  <a:moveTo>
                    <a:pt x="263907" y="123102"/>
                  </a:moveTo>
                  <a:lnTo>
                    <a:pt x="263907" y="123102"/>
                  </a:lnTo>
                  <a:lnTo>
                    <a:pt x="262850" y="90609"/>
                  </a:lnTo>
                  <a:lnTo>
                    <a:pt x="250649" y="59504"/>
                  </a:lnTo>
                  <a:lnTo>
                    <a:pt x="223907" y="21494"/>
                  </a:lnTo>
                  <a:lnTo>
                    <a:pt x="211205" y="11621"/>
                  </a:lnTo>
                  <a:lnTo>
                    <a:pt x="196034" y="4763"/>
                  </a:lnTo>
                  <a:lnTo>
                    <a:pt x="157510" y="0"/>
                  </a:lnTo>
                  <a:lnTo>
                    <a:pt x="130077" y="4547"/>
                  </a:lnTo>
                  <a:lnTo>
                    <a:pt x="73365" y="34944"/>
                  </a:lnTo>
                  <a:lnTo>
                    <a:pt x="28599" y="76411"/>
                  </a:lnTo>
                  <a:lnTo>
                    <a:pt x="10390" y="104328"/>
                  </a:lnTo>
                  <a:lnTo>
                    <a:pt x="1113" y="129887"/>
                  </a:lnTo>
                  <a:lnTo>
                    <a:pt x="0" y="145167"/>
                  </a:lnTo>
                  <a:lnTo>
                    <a:pt x="5327" y="169504"/>
                  </a:lnTo>
                  <a:lnTo>
                    <a:pt x="14665" y="185416"/>
                  </a:lnTo>
                  <a:lnTo>
                    <a:pt x="24721" y="197011"/>
                  </a:lnTo>
                  <a:lnTo>
                    <a:pt x="36247" y="203576"/>
                  </a:lnTo>
                  <a:lnTo>
                    <a:pt x="65950" y="207790"/>
                  </a:lnTo>
                  <a:lnTo>
                    <a:pt x="111779" y="205868"/>
                  </a:lnTo>
                  <a:lnTo>
                    <a:pt x="140162" y="195603"/>
                  </a:lnTo>
                  <a:lnTo>
                    <a:pt x="197239" y="168417"/>
                  </a:lnTo>
                  <a:lnTo>
                    <a:pt x="256128" y="126383"/>
                  </a:lnTo>
                  <a:lnTo>
                    <a:pt x="282775" y="94730"/>
                  </a:lnTo>
                  <a:lnTo>
                    <a:pt x="282941" y="107803"/>
                  </a:lnTo>
                  <a:lnTo>
                    <a:pt x="274314" y="154395"/>
                  </a:lnTo>
                  <a:lnTo>
                    <a:pt x="268492" y="207722"/>
                  </a:lnTo>
                  <a:lnTo>
                    <a:pt x="264512" y="266668"/>
                  </a:lnTo>
                  <a:lnTo>
                    <a:pt x="257442" y="321963"/>
                  </a:lnTo>
                  <a:lnTo>
                    <a:pt x="248105" y="379117"/>
                  </a:lnTo>
                  <a:lnTo>
                    <a:pt x="244762" y="400160"/>
                  </a:lnTo>
                  <a:lnTo>
                    <a:pt x="235332" y="4279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3"/>
            <p:cNvSpPr/>
            <p:nvPr>
              <p:custDataLst>
                <p:tags r:id="rId26"/>
              </p:custDataLst>
            </p:nvPr>
          </p:nvSpPr>
          <p:spPr>
            <a:xfrm>
              <a:off x="7507250" y="4373146"/>
              <a:ext cx="208001" cy="414509"/>
            </a:xfrm>
            <a:custGeom>
              <a:avLst/>
              <a:gdLst/>
              <a:ahLst/>
              <a:cxnLst/>
              <a:rect l="0" t="0" r="0" b="0"/>
              <a:pathLst>
                <a:path w="208001" h="414509">
                  <a:moveTo>
                    <a:pt x="208000" y="75029"/>
                  </a:moveTo>
                  <a:lnTo>
                    <a:pt x="208000" y="75029"/>
                  </a:lnTo>
                  <a:lnTo>
                    <a:pt x="208000" y="61772"/>
                  </a:lnTo>
                  <a:lnTo>
                    <a:pt x="205178" y="55732"/>
                  </a:lnTo>
                  <a:lnTo>
                    <a:pt x="185611" y="25539"/>
                  </a:lnTo>
                  <a:lnTo>
                    <a:pt x="153454" y="5294"/>
                  </a:lnTo>
                  <a:lnTo>
                    <a:pt x="120908" y="106"/>
                  </a:lnTo>
                  <a:lnTo>
                    <a:pt x="71549" y="0"/>
                  </a:lnTo>
                  <a:lnTo>
                    <a:pt x="20977" y="10594"/>
                  </a:lnTo>
                  <a:lnTo>
                    <a:pt x="6295" y="20061"/>
                  </a:lnTo>
                  <a:lnTo>
                    <a:pt x="3681" y="22509"/>
                  </a:lnTo>
                  <a:lnTo>
                    <a:pt x="775" y="30873"/>
                  </a:lnTo>
                  <a:lnTo>
                    <a:pt x="0" y="36067"/>
                  </a:lnTo>
                  <a:lnTo>
                    <a:pt x="1961" y="47482"/>
                  </a:lnTo>
                  <a:lnTo>
                    <a:pt x="9016" y="62986"/>
                  </a:lnTo>
                  <a:lnTo>
                    <a:pt x="25937" y="82763"/>
                  </a:lnTo>
                  <a:lnTo>
                    <a:pt x="78123" y="126968"/>
                  </a:lnTo>
                  <a:lnTo>
                    <a:pt x="131047" y="180183"/>
                  </a:lnTo>
                  <a:lnTo>
                    <a:pt x="171672" y="238046"/>
                  </a:lnTo>
                  <a:lnTo>
                    <a:pt x="185225" y="282600"/>
                  </a:lnTo>
                  <a:lnTo>
                    <a:pt x="188214" y="322288"/>
                  </a:lnTo>
                  <a:lnTo>
                    <a:pt x="182977" y="341555"/>
                  </a:lnTo>
                  <a:lnTo>
                    <a:pt x="168130" y="367431"/>
                  </a:lnTo>
                  <a:lnTo>
                    <a:pt x="150327" y="385679"/>
                  </a:lnTo>
                  <a:lnTo>
                    <a:pt x="111427" y="410233"/>
                  </a:lnTo>
                  <a:lnTo>
                    <a:pt x="93113" y="414508"/>
                  </a:lnTo>
                  <a:lnTo>
                    <a:pt x="77210" y="413587"/>
                  </a:lnTo>
                  <a:lnTo>
                    <a:pt x="37749" y="401482"/>
                  </a:lnTo>
                  <a:lnTo>
                    <a:pt x="27206" y="395449"/>
                  </a:lnTo>
                  <a:lnTo>
                    <a:pt x="15319" y="381047"/>
                  </a:lnTo>
                  <a:lnTo>
                    <a:pt x="10151" y="358318"/>
                  </a:lnTo>
                  <a:lnTo>
                    <a:pt x="16009" y="322193"/>
                  </a:lnTo>
                  <a:lnTo>
                    <a:pt x="30179" y="284483"/>
                  </a:lnTo>
                  <a:lnTo>
                    <a:pt x="60249" y="230395"/>
                  </a:lnTo>
                  <a:lnTo>
                    <a:pt x="106612" y="171598"/>
                  </a:lnTo>
                  <a:lnTo>
                    <a:pt x="162559" y="122917"/>
                  </a:lnTo>
                  <a:lnTo>
                    <a:pt x="208000" y="94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4"/>
            <p:cNvSpPr/>
            <p:nvPr>
              <p:custDataLst>
                <p:tags r:id="rId27"/>
              </p:custDataLst>
            </p:nvPr>
          </p:nvSpPr>
          <p:spPr>
            <a:xfrm>
              <a:off x="7812189" y="4382019"/>
              <a:ext cx="282403" cy="355995"/>
            </a:xfrm>
            <a:custGeom>
              <a:avLst/>
              <a:gdLst/>
              <a:ahLst/>
              <a:cxnLst/>
              <a:rect l="0" t="0" r="0" b="0"/>
              <a:pathLst>
                <a:path w="282403" h="355995">
                  <a:moveTo>
                    <a:pt x="169761" y="28056"/>
                  </a:moveTo>
                  <a:lnTo>
                    <a:pt x="169761" y="28056"/>
                  </a:lnTo>
                  <a:lnTo>
                    <a:pt x="169762" y="19855"/>
                  </a:lnTo>
                  <a:lnTo>
                    <a:pt x="156503" y="5390"/>
                  </a:lnTo>
                  <a:lnTo>
                    <a:pt x="150464" y="2107"/>
                  </a:lnTo>
                  <a:lnTo>
                    <a:pt x="137963" y="0"/>
                  </a:lnTo>
                  <a:lnTo>
                    <a:pt x="118359" y="9747"/>
                  </a:lnTo>
                  <a:lnTo>
                    <a:pt x="64940" y="52627"/>
                  </a:lnTo>
                  <a:lnTo>
                    <a:pt x="30473" y="108577"/>
                  </a:lnTo>
                  <a:lnTo>
                    <a:pt x="6859" y="159516"/>
                  </a:lnTo>
                  <a:lnTo>
                    <a:pt x="0" y="216615"/>
                  </a:lnTo>
                  <a:lnTo>
                    <a:pt x="1633" y="253259"/>
                  </a:lnTo>
                  <a:lnTo>
                    <a:pt x="7196" y="274196"/>
                  </a:lnTo>
                  <a:lnTo>
                    <a:pt x="28015" y="310686"/>
                  </a:lnTo>
                  <a:lnTo>
                    <a:pt x="41146" y="324061"/>
                  </a:lnTo>
                  <a:lnTo>
                    <a:pt x="93976" y="348238"/>
                  </a:lnTo>
                  <a:lnTo>
                    <a:pt x="122260" y="355994"/>
                  </a:lnTo>
                  <a:lnTo>
                    <a:pt x="160260" y="350205"/>
                  </a:lnTo>
                  <a:lnTo>
                    <a:pt x="179298" y="342683"/>
                  </a:lnTo>
                  <a:lnTo>
                    <a:pt x="221856" y="308123"/>
                  </a:lnTo>
                  <a:lnTo>
                    <a:pt x="255239" y="255071"/>
                  </a:lnTo>
                  <a:lnTo>
                    <a:pt x="265961" y="230553"/>
                  </a:lnTo>
                  <a:lnTo>
                    <a:pt x="275665" y="180317"/>
                  </a:lnTo>
                  <a:lnTo>
                    <a:pt x="282402" y="134685"/>
                  </a:lnTo>
                  <a:lnTo>
                    <a:pt x="278513" y="104806"/>
                  </a:lnTo>
                  <a:lnTo>
                    <a:pt x="265602" y="75844"/>
                  </a:lnTo>
                  <a:lnTo>
                    <a:pt x="254337" y="62347"/>
                  </a:lnTo>
                  <a:lnTo>
                    <a:pt x="238918" y="45978"/>
                  </a:lnTo>
                  <a:lnTo>
                    <a:pt x="231190" y="36022"/>
                  </a:lnTo>
                  <a:lnTo>
                    <a:pt x="224227" y="31596"/>
                  </a:lnTo>
                  <a:lnTo>
                    <a:pt x="207861" y="28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5"/>
            <p:cNvSpPr/>
            <p:nvPr>
              <p:custDataLst>
                <p:tags r:id="rId28"/>
              </p:custDataLst>
            </p:nvPr>
          </p:nvSpPr>
          <p:spPr>
            <a:xfrm>
              <a:off x="8287047" y="4286250"/>
              <a:ext cx="161629" cy="533401"/>
            </a:xfrm>
            <a:custGeom>
              <a:avLst/>
              <a:gdLst/>
              <a:ahLst/>
              <a:cxnLst/>
              <a:rect l="0" t="0" r="0" b="0"/>
              <a:pathLst>
                <a:path w="161629" h="533401">
                  <a:moveTo>
                    <a:pt x="161628" y="0"/>
                  </a:moveTo>
                  <a:lnTo>
                    <a:pt x="161628" y="0"/>
                  </a:lnTo>
                  <a:lnTo>
                    <a:pt x="139507" y="19297"/>
                  </a:lnTo>
                  <a:lnTo>
                    <a:pt x="128514" y="27627"/>
                  </a:lnTo>
                  <a:lnTo>
                    <a:pt x="85348" y="86227"/>
                  </a:lnTo>
                  <a:lnTo>
                    <a:pt x="53668" y="142079"/>
                  </a:lnTo>
                  <a:lnTo>
                    <a:pt x="31098" y="201122"/>
                  </a:lnTo>
                  <a:lnTo>
                    <a:pt x="16766" y="250797"/>
                  </a:lnTo>
                  <a:lnTo>
                    <a:pt x="4759" y="302910"/>
                  </a:lnTo>
                  <a:lnTo>
                    <a:pt x="1201" y="349043"/>
                  </a:lnTo>
                  <a:lnTo>
                    <a:pt x="0" y="407613"/>
                  </a:lnTo>
                  <a:lnTo>
                    <a:pt x="5479" y="433045"/>
                  </a:lnTo>
                  <a:lnTo>
                    <a:pt x="31155" y="485103"/>
                  </a:lnTo>
                  <a:lnTo>
                    <a:pt x="56853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6"/>
            <p:cNvSpPr/>
            <p:nvPr>
              <p:custDataLst>
                <p:tags r:id="rId29"/>
              </p:custDataLst>
            </p:nvPr>
          </p:nvSpPr>
          <p:spPr>
            <a:xfrm>
              <a:off x="8525246" y="4333875"/>
              <a:ext cx="142505" cy="227994"/>
            </a:xfrm>
            <a:custGeom>
              <a:avLst/>
              <a:gdLst/>
              <a:ahLst/>
              <a:cxnLst/>
              <a:rect l="0" t="0" r="0" b="0"/>
              <a:pathLst>
                <a:path w="142505" h="227994">
                  <a:moveTo>
                    <a:pt x="66304" y="0"/>
                  </a:moveTo>
                  <a:lnTo>
                    <a:pt x="66304" y="0"/>
                  </a:lnTo>
                  <a:lnTo>
                    <a:pt x="66304" y="5056"/>
                  </a:lnTo>
                  <a:lnTo>
                    <a:pt x="63482" y="10361"/>
                  </a:lnTo>
                  <a:lnTo>
                    <a:pt x="50057" y="27627"/>
                  </a:lnTo>
                  <a:lnTo>
                    <a:pt x="25014" y="82328"/>
                  </a:lnTo>
                  <a:lnTo>
                    <a:pt x="5977" y="133888"/>
                  </a:lnTo>
                  <a:lnTo>
                    <a:pt x="0" y="183810"/>
                  </a:lnTo>
                  <a:lnTo>
                    <a:pt x="797" y="202041"/>
                  </a:lnTo>
                  <a:lnTo>
                    <a:pt x="4734" y="210799"/>
                  </a:lnTo>
                  <a:lnTo>
                    <a:pt x="17957" y="221679"/>
                  </a:lnTo>
                  <a:lnTo>
                    <a:pt x="29294" y="225524"/>
                  </a:lnTo>
                  <a:lnTo>
                    <a:pt x="58877" y="227993"/>
                  </a:lnTo>
                  <a:lnTo>
                    <a:pt x="114113" y="215289"/>
                  </a:lnTo>
                  <a:lnTo>
                    <a:pt x="14250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7"/>
            <p:cNvSpPr/>
            <p:nvPr>
              <p:custDataLst>
                <p:tags r:id="rId30"/>
              </p:custDataLst>
            </p:nvPr>
          </p:nvSpPr>
          <p:spPr>
            <a:xfrm>
              <a:off x="8705850" y="4352925"/>
              <a:ext cx="38101" cy="390526"/>
            </a:xfrm>
            <a:custGeom>
              <a:avLst/>
              <a:gdLst/>
              <a:ahLst/>
              <a:cxnLst/>
              <a:rect l="0" t="0" r="0" b="0"/>
              <a:pathLst>
                <a:path w="38101" h="390526">
                  <a:moveTo>
                    <a:pt x="38100" y="0"/>
                  </a:moveTo>
                  <a:lnTo>
                    <a:pt x="38100" y="0"/>
                  </a:lnTo>
                  <a:lnTo>
                    <a:pt x="35277" y="41418"/>
                  </a:lnTo>
                  <a:lnTo>
                    <a:pt x="26341" y="98363"/>
                  </a:lnTo>
                  <a:lnTo>
                    <a:pt x="20490" y="146665"/>
                  </a:lnTo>
                  <a:lnTo>
                    <a:pt x="12788" y="196972"/>
                  </a:lnTo>
                  <a:lnTo>
                    <a:pt x="9955" y="255310"/>
                  </a:lnTo>
                  <a:lnTo>
                    <a:pt x="2043" y="312093"/>
                  </a:lnTo>
                  <a:lnTo>
                    <a:pt x="181" y="363740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8"/>
            <p:cNvSpPr/>
            <p:nvPr>
              <p:custDataLst>
                <p:tags r:id="rId31"/>
              </p:custDataLst>
            </p:nvPr>
          </p:nvSpPr>
          <p:spPr>
            <a:xfrm>
              <a:off x="8812684" y="4364381"/>
              <a:ext cx="236017" cy="417170"/>
            </a:xfrm>
            <a:custGeom>
              <a:avLst/>
              <a:gdLst/>
              <a:ahLst/>
              <a:cxnLst/>
              <a:rect l="0" t="0" r="0" b="0"/>
              <a:pathLst>
                <a:path w="236017" h="417170">
                  <a:moveTo>
                    <a:pt x="217016" y="150469"/>
                  </a:moveTo>
                  <a:lnTo>
                    <a:pt x="217016" y="150469"/>
                  </a:lnTo>
                  <a:lnTo>
                    <a:pt x="217017" y="137212"/>
                  </a:lnTo>
                  <a:lnTo>
                    <a:pt x="225217" y="100356"/>
                  </a:lnTo>
                  <a:lnTo>
                    <a:pt x="216764" y="52270"/>
                  </a:lnTo>
                  <a:lnTo>
                    <a:pt x="212318" y="39444"/>
                  </a:lnTo>
                  <a:lnTo>
                    <a:pt x="203991" y="29510"/>
                  </a:lnTo>
                  <a:lnTo>
                    <a:pt x="162837" y="4587"/>
                  </a:lnTo>
                  <a:lnTo>
                    <a:pt x="143931" y="0"/>
                  </a:lnTo>
                  <a:lnTo>
                    <a:pt x="119867" y="3698"/>
                  </a:lnTo>
                  <a:lnTo>
                    <a:pt x="72651" y="33767"/>
                  </a:lnTo>
                  <a:lnTo>
                    <a:pt x="30117" y="84419"/>
                  </a:lnTo>
                  <a:lnTo>
                    <a:pt x="4886" y="140999"/>
                  </a:lnTo>
                  <a:lnTo>
                    <a:pt x="0" y="164479"/>
                  </a:lnTo>
                  <a:lnTo>
                    <a:pt x="1677" y="178215"/>
                  </a:lnTo>
                  <a:lnTo>
                    <a:pt x="5951" y="190318"/>
                  </a:lnTo>
                  <a:lnTo>
                    <a:pt x="11380" y="199224"/>
                  </a:lnTo>
                  <a:lnTo>
                    <a:pt x="25442" y="210188"/>
                  </a:lnTo>
                  <a:lnTo>
                    <a:pt x="43013" y="220140"/>
                  </a:lnTo>
                  <a:lnTo>
                    <a:pt x="66683" y="224734"/>
                  </a:lnTo>
                  <a:lnTo>
                    <a:pt x="93803" y="221039"/>
                  </a:lnTo>
                  <a:lnTo>
                    <a:pt x="151260" y="200068"/>
                  </a:lnTo>
                  <a:lnTo>
                    <a:pt x="198909" y="172506"/>
                  </a:lnTo>
                  <a:lnTo>
                    <a:pt x="215948" y="149805"/>
                  </a:lnTo>
                  <a:lnTo>
                    <a:pt x="231693" y="125177"/>
                  </a:lnTo>
                  <a:lnTo>
                    <a:pt x="235810" y="101515"/>
                  </a:lnTo>
                  <a:lnTo>
                    <a:pt x="235953" y="98021"/>
                  </a:lnTo>
                  <a:lnTo>
                    <a:pt x="236016" y="99995"/>
                  </a:lnTo>
                  <a:lnTo>
                    <a:pt x="228521" y="112830"/>
                  </a:lnTo>
                  <a:lnTo>
                    <a:pt x="216917" y="171338"/>
                  </a:lnTo>
                  <a:lnTo>
                    <a:pt x="208941" y="230502"/>
                  </a:lnTo>
                  <a:lnTo>
                    <a:pt x="200141" y="285892"/>
                  </a:lnTo>
                  <a:lnTo>
                    <a:pt x="197194" y="339988"/>
                  </a:lnTo>
                  <a:lnTo>
                    <a:pt x="189046" y="397226"/>
                  </a:lnTo>
                  <a:lnTo>
                    <a:pt x="188441" y="417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9"/>
            <p:cNvSpPr/>
            <p:nvPr>
              <p:custDataLst>
                <p:tags r:id="rId32"/>
              </p:custDataLst>
            </p:nvPr>
          </p:nvSpPr>
          <p:spPr>
            <a:xfrm>
              <a:off x="9144610" y="4382126"/>
              <a:ext cx="311653" cy="350114"/>
            </a:xfrm>
            <a:custGeom>
              <a:avLst/>
              <a:gdLst/>
              <a:ahLst/>
              <a:cxnLst/>
              <a:rect l="0" t="0" r="0" b="0"/>
              <a:pathLst>
                <a:path w="311653" h="350114">
                  <a:moveTo>
                    <a:pt x="161315" y="75574"/>
                  </a:moveTo>
                  <a:lnTo>
                    <a:pt x="161315" y="75574"/>
                  </a:lnTo>
                  <a:lnTo>
                    <a:pt x="166373" y="70518"/>
                  </a:lnTo>
                  <a:lnTo>
                    <a:pt x="168854" y="65212"/>
                  </a:lnTo>
                  <a:lnTo>
                    <a:pt x="169516" y="62316"/>
                  </a:lnTo>
                  <a:lnTo>
                    <a:pt x="168900" y="59327"/>
                  </a:lnTo>
                  <a:lnTo>
                    <a:pt x="164033" y="47947"/>
                  </a:lnTo>
                  <a:lnTo>
                    <a:pt x="161062" y="27525"/>
                  </a:lnTo>
                  <a:lnTo>
                    <a:pt x="153949" y="13829"/>
                  </a:lnTo>
                  <a:lnTo>
                    <a:pt x="148164" y="6504"/>
                  </a:lnTo>
                  <a:lnTo>
                    <a:pt x="139242" y="2543"/>
                  </a:lnTo>
                  <a:lnTo>
                    <a:pt x="116267" y="0"/>
                  </a:lnTo>
                  <a:lnTo>
                    <a:pt x="103899" y="5297"/>
                  </a:lnTo>
                  <a:lnTo>
                    <a:pt x="58503" y="40816"/>
                  </a:lnTo>
                  <a:lnTo>
                    <a:pt x="31528" y="81290"/>
                  </a:lnTo>
                  <a:lnTo>
                    <a:pt x="13421" y="136597"/>
                  </a:lnTo>
                  <a:lnTo>
                    <a:pt x="2476" y="192207"/>
                  </a:lnTo>
                  <a:lnTo>
                    <a:pt x="0" y="243721"/>
                  </a:lnTo>
                  <a:lnTo>
                    <a:pt x="9683" y="279677"/>
                  </a:lnTo>
                  <a:lnTo>
                    <a:pt x="25959" y="307029"/>
                  </a:lnTo>
                  <a:lnTo>
                    <a:pt x="49244" y="328538"/>
                  </a:lnTo>
                  <a:lnTo>
                    <a:pt x="76250" y="343260"/>
                  </a:lnTo>
                  <a:lnTo>
                    <a:pt x="114879" y="350113"/>
                  </a:lnTo>
                  <a:lnTo>
                    <a:pt x="159354" y="348643"/>
                  </a:lnTo>
                  <a:lnTo>
                    <a:pt x="204085" y="333419"/>
                  </a:lnTo>
                  <a:lnTo>
                    <a:pt x="253105" y="303845"/>
                  </a:lnTo>
                  <a:lnTo>
                    <a:pt x="281282" y="273653"/>
                  </a:lnTo>
                  <a:lnTo>
                    <a:pt x="299626" y="236056"/>
                  </a:lnTo>
                  <a:lnTo>
                    <a:pt x="311652" y="181622"/>
                  </a:lnTo>
                  <a:lnTo>
                    <a:pt x="308046" y="147094"/>
                  </a:lnTo>
                  <a:lnTo>
                    <a:pt x="286799" y="95262"/>
                  </a:lnTo>
                  <a:lnTo>
                    <a:pt x="273284" y="69060"/>
                  </a:lnTo>
                  <a:lnTo>
                    <a:pt x="227990" y="18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0"/>
            <p:cNvSpPr/>
            <p:nvPr>
              <p:custDataLst>
                <p:tags r:id="rId33"/>
              </p:custDataLst>
            </p:nvPr>
          </p:nvSpPr>
          <p:spPr>
            <a:xfrm>
              <a:off x="9467850" y="4152900"/>
              <a:ext cx="226169" cy="657226"/>
            </a:xfrm>
            <a:custGeom>
              <a:avLst/>
              <a:gdLst/>
              <a:ahLst/>
              <a:cxnLst/>
              <a:rect l="0" t="0" r="0" b="0"/>
              <a:pathLst>
                <a:path w="226169" h="6572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7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58431" y="58308"/>
                  </a:lnTo>
                  <a:lnTo>
                    <a:pt x="104944" y="112532"/>
                  </a:lnTo>
                  <a:lnTo>
                    <a:pt x="142908" y="165025"/>
                  </a:lnTo>
                  <a:lnTo>
                    <a:pt x="175926" y="220981"/>
                  </a:lnTo>
                  <a:lnTo>
                    <a:pt x="201771" y="280403"/>
                  </a:lnTo>
                  <a:lnTo>
                    <a:pt x="214536" y="327322"/>
                  </a:lnTo>
                  <a:lnTo>
                    <a:pt x="223963" y="374738"/>
                  </a:lnTo>
                  <a:lnTo>
                    <a:pt x="226168" y="421242"/>
                  </a:lnTo>
                  <a:lnTo>
                    <a:pt x="217967" y="478241"/>
                  </a:lnTo>
                  <a:lnTo>
                    <a:pt x="206400" y="518821"/>
                  </a:lnTo>
                  <a:lnTo>
                    <a:pt x="177385" y="576323"/>
                  </a:lnTo>
                  <a:lnTo>
                    <a:pt x="130504" y="635728"/>
                  </a:lnTo>
                  <a:lnTo>
                    <a:pt x="104775" y="657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1"/>
            <p:cNvSpPr/>
            <p:nvPr>
              <p:custDataLst>
                <p:tags r:id="rId34"/>
              </p:custDataLst>
            </p:nvPr>
          </p:nvSpPr>
          <p:spPr>
            <a:xfrm>
              <a:off x="9848850" y="4610100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0"/>
                  </a:moveTo>
                  <a:lnTo>
                    <a:pt x="0" y="0"/>
                  </a:lnTo>
                  <a:lnTo>
                    <a:pt x="41941" y="1058"/>
                  </a:lnTo>
                  <a:lnTo>
                    <a:pt x="80492" y="8643"/>
                  </a:lnTo>
                  <a:lnTo>
                    <a:pt x="133727" y="15993"/>
                  </a:lnTo>
                  <a:lnTo>
                    <a:pt x="190533" y="19839"/>
                  </a:lnTo>
                  <a:lnTo>
                    <a:pt x="22860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2"/>
            <p:cNvSpPr/>
            <p:nvPr>
              <p:custDataLst>
                <p:tags r:id="rId35"/>
              </p:custDataLst>
            </p:nvPr>
          </p:nvSpPr>
          <p:spPr>
            <a:xfrm>
              <a:off x="10134600" y="4315661"/>
              <a:ext cx="342174" cy="426327"/>
            </a:xfrm>
            <a:custGeom>
              <a:avLst/>
              <a:gdLst/>
              <a:ahLst/>
              <a:cxnLst/>
              <a:rect l="0" t="0" r="0" b="0"/>
              <a:pathLst>
                <a:path w="342174" h="426327">
                  <a:moveTo>
                    <a:pt x="0" y="56314"/>
                  </a:moveTo>
                  <a:lnTo>
                    <a:pt x="0" y="56314"/>
                  </a:lnTo>
                  <a:lnTo>
                    <a:pt x="31472" y="27665"/>
                  </a:lnTo>
                  <a:lnTo>
                    <a:pt x="78251" y="5510"/>
                  </a:lnTo>
                  <a:lnTo>
                    <a:pt x="126917" y="0"/>
                  </a:lnTo>
                  <a:lnTo>
                    <a:pt x="180129" y="332"/>
                  </a:lnTo>
                  <a:lnTo>
                    <a:pt x="209300" y="7860"/>
                  </a:lnTo>
                  <a:lnTo>
                    <a:pt x="257142" y="34816"/>
                  </a:lnTo>
                  <a:lnTo>
                    <a:pt x="275628" y="53354"/>
                  </a:lnTo>
                  <a:lnTo>
                    <a:pt x="287806" y="72253"/>
                  </a:lnTo>
                  <a:lnTo>
                    <a:pt x="293063" y="91258"/>
                  </a:lnTo>
                  <a:lnTo>
                    <a:pt x="291470" y="103948"/>
                  </a:lnTo>
                  <a:lnTo>
                    <a:pt x="281801" y="125814"/>
                  </a:lnTo>
                  <a:lnTo>
                    <a:pt x="259570" y="156591"/>
                  </a:lnTo>
                  <a:lnTo>
                    <a:pt x="241660" y="167203"/>
                  </a:lnTo>
                  <a:lnTo>
                    <a:pt x="184108" y="189365"/>
                  </a:lnTo>
                  <a:lnTo>
                    <a:pt x="143150" y="205866"/>
                  </a:lnTo>
                  <a:lnTo>
                    <a:pt x="127643" y="208152"/>
                  </a:lnTo>
                  <a:lnTo>
                    <a:pt x="122699" y="205642"/>
                  </a:lnTo>
                  <a:lnTo>
                    <a:pt x="119899" y="203491"/>
                  </a:lnTo>
                  <a:lnTo>
                    <a:pt x="119090" y="201000"/>
                  </a:lnTo>
                  <a:lnTo>
                    <a:pt x="119611" y="198279"/>
                  </a:lnTo>
                  <a:lnTo>
                    <a:pt x="121015" y="195407"/>
                  </a:lnTo>
                  <a:lnTo>
                    <a:pt x="123010" y="193493"/>
                  </a:lnTo>
                  <a:lnTo>
                    <a:pt x="147512" y="183454"/>
                  </a:lnTo>
                  <a:lnTo>
                    <a:pt x="205108" y="180268"/>
                  </a:lnTo>
                  <a:lnTo>
                    <a:pt x="257621" y="193408"/>
                  </a:lnTo>
                  <a:lnTo>
                    <a:pt x="280826" y="207589"/>
                  </a:lnTo>
                  <a:lnTo>
                    <a:pt x="320522" y="243819"/>
                  </a:lnTo>
                  <a:lnTo>
                    <a:pt x="334624" y="267799"/>
                  </a:lnTo>
                  <a:lnTo>
                    <a:pt x="341264" y="296742"/>
                  </a:lnTo>
                  <a:lnTo>
                    <a:pt x="342173" y="309927"/>
                  </a:lnTo>
                  <a:lnTo>
                    <a:pt x="332571" y="334306"/>
                  </a:lnTo>
                  <a:lnTo>
                    <a:pt x="316321" y="356581"/>
                  </a:lnTo>
                  <a:lnTo>
                    <a:pt x="283204" y="383071"/>
                  </a:lnTo>
                  <a:lnTo>
                    <a:pt x="229729" y="409997"/>
                  </a:lnTo>
                  <a:lnTo>
                    <a:pt x="173585" y="424714"/>
                  </a:lnTo>
                  <a:lnTo>
                    <a:pt x="118618" y="426326"/>
                  </a:lnTo>
                  <a:lnTo>
                    <a:pt x="57150" y="408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3"/>
            <p:cNvSpPr/>
            <p:nvPr>
              <p:custDataLst>
                <p:tags r:id="rId36"/>
              </p:custDataLst>
            </p:nvPr>
          </p:nvSpPr>
          <p:spPr>
            <a:xfrm>
              <a:off x="10565434" y="4371975"/>
              <a:ext cx="282413" cy="330676"/>
            </a:xfrm>
            <a:custGeom>
              <a:avLst/>
              <a:gdLst/>
              <a:ahLst/>
              <a:cxnLst/>
              <a:rect l="0" t="0" r="0" b="0"/>
              <a:pathLst>
                <a:path w="282413" h="330676">
                  <a:moveTo>
                    <a:pt x="197816" y="47625"/>
                  </a:moveTo>
                  <a:lnTo>
                    <a:pt x="197816" y="47625"/>
                  </a:lnTo>
                  <a:lnTo>
                    <a:pt x="197816" y="42569"/>
                  </a:lnTo>
                  <a:lnTo>
                    <a:pt x="194994" y="37264"/>
                  </a:lnTo>
                  <a:lnTo>
                    <a:pt x="192759" y="34368"/>
                  </a:lnTo>
                  <a:lnTo>
                    <a:pt x="187455" y="31149"/>
                  </a:lnTo>
                  <a:lnTo>
                    <a:pt x="181570" y="28661"/>
                  </a:lnTo>
                  <a:lnTo>
                    <a:pt x="175427" y="24027"/>
                  </a:lnTo>
                  <a:lnTo>
                    <a:pt x="166346" y="21261"/>
                  </a:lnTo>
                  <a:lnTo>
                    <a:pt x="154195" y="21091"/>
                  </a:lnTo>
                  <a:lnTo>
                    <a:pt x="138212" y="24543"/>
                  </a:lnTo>
                  <a:lnTo>
                    <a:pt x="116421" y="37493"/>
                  </a:lnTo>
                  <a:lnTo>
                    <a:pt x="64010" y="81452"/>
                  </a:lnTo>
                  <a:lnTo>
                    <a:pt x="28393" y="121883"/>
                  </a:lnTo>
                  <a:lnTo>
                    <a:pt x="8970" y="164363"/>
                  </a:lnTo>
                  <a:lnTo>
                    <a:pt x="0" y="208150"/>
                  </a:lnTo>
                  <a:lnTo>
                    <a:pt x="5832" y="252861"/>
                  </a:lnTo>
                  <a:lnTo>
                    <a:pt x="11243" y="269722"/>
                  </a:lnTo>
                  <a:lnTo>
                    <a:pt x="22819" y="284272"/>
                  </a:lnTo>
                  <a:lnTo>
                    <a:pt x="59766" y="316247"/>
                  </a:lnTo>
                  <a:lnTo>
                    <a:pt x="92237" y="327830"/>
                  </a:lnTo>
                  <a:lnTo>
                    <a:pt x="127610" y="330675"/>
                  </a:lnTo>
                  <a:lnTo>
                    <a:pt x="178302" y="319901"/>
                  </a:lnTo>
                  <a:lnTo>
                    <a:pt x="215715" y="300218"/>
                  </a:lnTo>
                  <a:lnTo>
                    <a:pt x="244587" y="273125"/>
                  </a:lnTo>
                  <a:lnTo>
                    <a:pt x="270672" y="237513"/>
                  </a:lnTo>
                  <a:lnTo>
                    <a:pt x="277821" y="218803"/>
                  </a:lnTo>
                  <a:lnTo>
                    <a:pt x="282412" y="175865"/>
                  </a:lnTo>
                  <a:lnTo>
                    <a:pt x="273032" y="121585"/>
                  </a:lnTo>
                  <a:lnTo>
                    <a:pt x="261378" y="87884"/>
                  </a:lnTo>
                  <a:lnTo>
                    <a:pt x="238476" y="53108"/>
                  </a:lnTo>
                  <a:lnTo>
                    <a:pt x="201151" y="14089"/>
                  </a:lnTo>
                  <a:lnTo>
                    <a:pt x="185281" y="4645"/>
                  </a:lnTo>
                  <a:lnTo>
                    <a:pt x="1692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4"/>
            <p:cNvSpPr/>
            <p:nvPr>
              <p:custDataLst>
                <p:tags r:id="rId37"/>
              </p:custDataLst>
            </p:nvPr>
          </p:nvSpPr>
          <p:spPr>
            <a:xfrm>
              <a:off x="10887375" y="4371975"/>
              <a:ext cx="273493" cy="274162"/>
            </a:xfrm>
            <a:custGeom>
              <a:avLst/>
              <a:gdLst/>
              <a:ahLst/>
              <a:cxnLst/>
              <a:rect l="0" t="0" r="0" b="0"/>
              <a:pathLst>
                <a:path w="273493" h="274162">
                  <a:moveTo>
                    <a:pt x="161625" y="95250"/>
                  </a:moveTo>
                  <a:lnTo>
                    <a:pt x="161625" y="95250"/>
                  </a:lnTo>
                  <a:lnTo>
                    <a:pt x="166681" y="90194"/>
                  </a:lnTo>
                  <a:lnTo>
                    <a:pt x="169163" y="84889"/>
                  </a:lnTo>
                  <a:lnTo>
                    <a:pt x="171034" y="58394"/>
                  </a:lnTo>
                  <a:lnTo>
                    <a:pt x="168276" y="49590"/>
                  </a:lnTo>
                  <a:lnTo>
                    <a:pt x="164581" y="41090"/>
                  </a:lnTo>
                  <a:lnTo>
                    <a:pt x="161441" y="25463"/>
                  </a:lnTo>
                  <a:lnTo>
                    <a:pt x="156958" y="17314"/>
                  </a:lnTo>
                  <a:lnTo>
                    <a:pt x="151437" y="12986"/>
                  </a:lnTo>
                  <a:lnTo>
                    <a:pt x="145455" y="10006"/>
                  </a:lnTo>
                  <a:lnTo>
                    <a:pt x="139271" y="5153"/>
                  </a:lnTo>
                  <a:lnTo>
                    <a:pt x="135080" y="4494"/>
                  </a:lnTo>
                  <a:lnTo>
                    <a:pt x="119070" y="8622"/>
                  </a:lnTo>
                  <a:lnTo>
                    <a:pt x="100923" y="17607"/>
                  </a:lnTo>
                  <a:lnTo>
                    <a:pt x="49289" y="60260"/>
                  </a:lnTo>
                  <a:lnTo>
                    <a:pt x="36557" y="78641"/>
                  </a:lnTo>
                  <a:lnTo>
                    <a:pt x="11192" y="132208"/>
                  </a:lnTo>
                  <a:lnTo>
                    <a:pt x="3107" y="166643"/>
                  </a:lnTo>
                  <a:lnTo>
                    <a:pt x="0" y="223122"/>
                  </a:lnTo>
                  <a:lnTo>
                    <a:pt x="5478" y="237102"/>
                  </a:lnTo>
                  <a:lnTo>
                    <a:pt x="14969" y="249312"/>
                  </a:lnTo>
                  <a:lnTo>
                    <a:pt x="44489" y="269258"/>
                  </a:lnTo>
                  <a:lnTo>
                    <a:pt x="68356" y="274161"/>
                  </a:lnTo>
                  <a:lnTo>
                    <a:pt x="124623" y="268414"/>
                  </a:lnTo>
                  <a:lnTo>
                    <a:pt x="148355" y="265345"/>
                  </a:lnTo>
                  <a:lnTo>
                    <a:pt x="199232" y="240285"/>
                  </a:lnTo>
                  <a:lnTo>
                    <a:pt x="230124" y="214642"/>
                  </a:lnTo>
                  <a:lnTo>
                    <a:pt x="253786" y="180099"/>
                  </a:lnTo>
                  <a:lnTo>
                    <a:pt x="271283" y="133235"/>
                  </a:lnTo>
                  <a:lnTo>
                    <a:pt x="273492" y="104742"/>
                  </a:lnTo>
                  <a:lnTo>
                    <a:pt x="262488" y="57146"/>
                  </a:lnTo>
                  <a:lnTo>
                    <a:pt x="248427" y="33631"/>
                  </a:lnTo>
                  <a:lnTo>
                    <a:pt x="209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5"/>
            <p:cNvSpPr/>
            <p:nvPr>
              <p:custDataLst>
                <p:tags r:id="rId38"/>
              </p:custDataLst>
            </p:nvPr>
          </p:nvSpPr>
          <p:spPr>
            <a:xfrm>
              <a:off x="11150803" y="4372577"/>
              <a:ext cx="305643" cy="309195"/>
            </a:xfrm>
            <a:custGeom>
              <a:avLst/>
              <a:gdLst/>
              <a:ahLst/>
              <a:cxnLst/>
              <a:rect l="0" t="0" r="0" b="0"/>
              <a:pathLst>
                <a:path w="305643" h="309195">
                  <a:moveTo>
                    <a:pt x="212522" y="75598"/>
                  </a:moveTo>
                  <a:lnTo>
                    <a:pt x="212522" y="75598"/>
                  </a:lnTo>
                  <a:lnTo>
                    <a:pt x="211465" y="42484"/>
                  </a:lnTo>
                  <a:lnTo>
                    <a:pt x="204919" y="25451"/>
                  </a:lnTo>
                  <a:lnTo>
                    <a:pt x="199264" y="16974"/>
                  </a:lnTo>
                  <a:lnTo>
                    <a:pt x="185076" y="6252"/>
                  </a:lnTo>
                  <a:lnTo>
                    <a:pt x="167464" y="1429"/>
                  </a:lnTo>
                  <a:lnTo>
                    <a:pt x="148841" y="0"/>
                  </a:lnTo>
                  <a:lnTo>
                    <a:pt x="105850" y="12708"/>
                  </a:lnTo>
                  <a:lnTo>
                    <a:pt x="83667" y="26860"/>
                  </a:lnTo>
                  <a:lnTo>
                    <a:pt x="36162" y="76337"/>
                  </a:lnTo>
                  <a:lnTo>
                    <a:pt x="17212" y="114902"/>
                  </a:lnTo>
                  <a:lnTo>
                    <a:pt x="3277" y="162189"/>
                  </a:lnTo>
                  <a:lnTo>
                    <a:pt x="0" y="174600"/>
                  </a:lnTo>
                  <a:lnTo>
                    <a:pt x="2004" y="196857"/>
                  </a:lnTo>
                  <a:lnTo>
                    <a:pt x="20537" y="237016"/>
                  </a:lnTo>
                  <a:lnTo>
                    <a:pt x="45638" y="267918"/>
                  </a:lnTo>
                  <a:lnTo>
                    <a:pt x="84242" y="295789"/>
                  </a:lnTo>
                  <a:lnTo>
                    <a:pt x="137826" y="305913"/>
                  </a:lnTo>
                  <a:lnTo>
                    <a:pt x="161333" y="309194"/>
                  </a:lnTo>
                  <a:lnTo>
                    <a:pt x="212052" y="305065"/>
                  </a:lnTo>
                  <a:lnTo>
                    <a:pt x="246014" y="294342"/>
                  </a:lnTo>
                  <a:lnTo>
                    <a:pt x="272775" y="277760"/>
                  </a:lnTo>
                  <a:lnTo>
                    <a:pt x="284456" y="262814"/>
                  </a:lnTo>
                  <a:lnTo>
                    <a:pt x="300579" y="227349"/>
                  </a:lnTo>
                  <a:lnTo>
                    <a:pt x="305642" y="194174"/>
                  </a:lnTo>
                  <a:lnTo>
                    <a:pt x="302085" y="162590"/>
                  </a:lnTo>
                  <a:lnTo>
                    <a:pt x="280851" y="109148"/>
                  </a:lnTo>
                  <a:lnTo>
                    <a:pt x="267340" y="86597"/>
                  </a:lnTo>
                  <a:lnTo>
                    <a:pt x="250622" y="660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1"/>
          <p:cNvGrpSpPr/>
          <p:nvPr/>
        </p:nvGrpSpPr>
        <p:grpSpPr>
          <a:xfrm>
            <a:off x="4648819" y="5276850"/>
            <a:ext cx="3149693" cy="847726"/>
            <a:chOff x="4648819" y="5276850"/>
            <a:chExt cx="3149693" cy="847726"/>
          </a:xfrm>
        </p:grpSpPr>
        <p:sp>
          <p:nvSpPr>
            <p:cNvPr id="66" name="SMARTInkShape-346"/>
            <p:cNvSpPr/>
            <p:nvPr>
              <p:custDataLst>
                <p:tags r:id="rId3"/>
              </p:custDataLst>
            </p:nvPr>
          </p:nvSpPr>
          <p:spPr>
            <a:xfrm>
              <a:off x="4648819" y="5468335"/>
              <a:ext cx="412514" cy="531933"/>
            </a:xfrm>
            <a:custGeom>
              <a:avLst/>
              <a:gdLst/>
              <a:ahLst/>
              <a:cxnLst/>
              <a:rect l="0" t="0" r="0" b="0"/>
              <a:pathLst>
                <a:path w="412514" h="531933">
                  <a:moveTo>
                    <a:pt x="361331" y="46640"/>
                  </a:moveTo>
                  <a:lnTo>
                    <a:pt x="361331" y="46640"/>
                  </a:lnTo>
                  <a:lnTo>
                    <a:pt x="361331" y="29031"/>
                  </a:lnTo>
                  <a:lnTo>
                    <a:pt x="354785" y="20270"/>
                  </a:lnTo>
                  <a:lnTo>
                    <a:pt x="353130" y="14458"/>
                  </a:lnTo>
                  <a:lnTo>
                    <a:pt x="351630" y="12486"/>
                  </a:lnTo>
                  <a:lnTo>
                    <a:pt x="333608" y="4004"/>
                  </a:lnTo>
                  <a:lnTo>
                    <a:pt x="309014" y="0"/>
                  </a:lnTo>
                  <a:lnTo>
                    <a:pt x="284799" y="366"/>
                  </a:lnTo>
                  <a:lnTo>
                    <a:pt x="229955" y="15287"/>
                  </a:lnTo>
                  <a:lnTo>
                    <a:pt x="175560" y="30818"/>
                  </a:lnTo>
                  <a:lnTo>
                    <a:pt x="121007" y="46647"/>
                  </a:lnTo>
                  <a:lnTo>
                    <a:pt x="98946" y="54052"/>
                  </a:lnTo>
                  <a:lnTo>
                    <a:pt x="39906" y="84152"/>
                  </a:lnTo>
                  <a:lnTo>
                    <a:pt x="17617" y="97324"/>
                  </a:lnTo>
                  <a:lnTo>
                    <a:pt x="1470" y="111422"/>
                  </a:lnTo>
                  <a:lnTo>
                    <a:pt x="309" y="115295"/>
                  </a:lnTo>
                  <a:lnTo>
                    <a:pt x="0" y="117811"/>
                  </a:lnTo>
                  <a:lnTo>
                    <a:pt x="2478" y="123427"/>
                  </a:lnTo>
                  <a:lnTo>
                    <a:pt x="4621" y="126406"/>
                  </a:lnTo>
                  <a:lnTo>
                    <a:pt x="12645" y="129717"/>
                  </a:lnTo>
                  <a:lnTo>
                    <a:pt x="29064" y="134403"/>
                  </a:lnTo>
                  <a:lnTo>
                    <a:pt x="67456" y="147450"/>
                  </a:lnTo>
                  <a:lnTo>
                    <a:pt x="118922" y="155950"/>
                  </a:lnTo>
                  <a:lnTo>
                    <a:pt x="168064" y="175164"/>
                  </a:lnTo>
                  <a:lnTo>
                    <a:pt x="218537" y="196518"/>
                  </a:lnTo>
                  <a:lnTo>
                    <a:pt x="256580" y="213462"/>
                  </a:lnTo>
                  <a:lnTo>
                    <a:pt x="312455" y="250288"/>
                  </a:lnTo>
                  <a:lnTo>
                    <a:pt x="369688" y="303075"/>
                  </a:lnTo>
                  <a:lnTo>
                    <a:pt x="390736" y="325939"/>
                  </a:lnTo>
                  <a:lnTo>
                    <a:pt x="411404" y="370895"/>
                  </a:lnTo>
                  <a:lnTo>
                    <a:pt x="412513" y="389720"/>
                  </a:lnTo>
                  <a:lnTo>
                    <a:pt x="404602" y="427676"/>
                  </a:lnTo>
                  <a:lnTo>
                    <a:pt x="390850" y="451169"/>
                  </a:lnTo>
                  <a:lnTo>
                    <a:pt x="332254" y="497380"/>
                  </a:lnTo>
                  <a:lnTo>
                    <a:pt x="291735" y="520047"/>
                  </a:lnTo>
                  <a:lnTo>
                    <a:pt x="255690" y="528750"/>
                  </a:lnTo>
                  <a:lnTo>
                    <a:pt x="200546" y="531932"/>
                  </a:lnTo>
                  <a:lnTo>
                    <a:pt x="161532" y="529498"/>
                  </a:lnTo>
                  <a:lnTo>
                    <a:pt x="143414" y="523710"/>
                  </a:lnTo>
                  <a:lnTo>
                    <a:pt x="107902" y="496762"/>
                  </a:lnTo>
                  <a:lnTo>
                    <a:pt x="66056" y="4562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7"/>
            <p:cNvSpPr/>
            <p:nvPr>
              <p:custDataLst>
                <p:tags r:id="rId4"/>
              </p:custDataLst>
            </p:nvPr>
          </p:nvSpPr>
          <p:spPr>
            <a:xfrm>
              <a:off x="4762500" y="5276850"/>
              <a:ext cx="38101" cy="847726"/>
            </a:xfrm>
            <a:custGeom>
              <a:avLst/>
              <a:gdLst/>
              <a:ahLst/>
              <a:cxnLst/>
              <a:rect l="0" t="0" r="0" b="0"/>
              <a:pathLst>
                <a:path w="38101" h="847726">
                  <a:moveTo>
                    <a:pt x="38100" y="0"/>
                  </a:moveTo>
                  <a:lnTo>
                    <a:pt x="38100" y="0"/>
                  </a:lnTo>
                  <a:lnTo>
                    <a:pt x="38100" y="5057"/>
                  </a:lnTo>
                  <a:lnTo>
                    <a:pt x="37042" y="6547"/>
                  </a:lnTo>
                  <a:lnTo>
                    <a:pt x="35278" y="7540"/>
                  </a:lnTo>
                  <a:lnTo>
                    <a:pt x="29899" y="9134"/>
                  </a:lnTo>
                  <a:lnTo>
                    <a:pt x="23911" y="19522"/>
                  </a:lnTo>
                  <a:lnTo>
                    <a:pt x="20490" y="36006"/>
                  </a:lnTo>
                  <a:lnTo>
                    <a:pt x="19176" y="86378"/>
                  </a:lnTo>
                  <a:lnTo>
                    <a:pt x="12529" y="138105"/>
                  </a:lnTo>
                  <a:lnTo>
                    <a:pt x="7296" y="195830"/>
                  </a:lnTo>
                  <a:lnTo>
                    <a:pt x="2162" y="246407"/>
                  </a:lnTo>
                  <a:lnTo>
                    <a:pt x="641" y="297730"/>
                  </a:lnTo>
                  <a:lnTo>
                    <a:pt x="190" y="350329"/>
                  </a:lnTo>
                  <a:lnTo>
                    <a:pt x="56" y="405074"/>
                  </a:lnTo>
                  <a:lnTo>
                    <a:pt x="25" y="445675"/>
                  </a:lnTo>
                  <a:lnTo>
                    <a:pt x="8" y="504232"/>
                  </a:lnTo>
                  <a:lnTo>
                    <a:pt x="2" y="561800"/>
                  </a:lnTo>
                  <a:lnTo>
                    <a:pt x="1" y="618015"/>
                  </a:lnTo>
                  <a:lnTo>
                    <a:pt x="0" y="668655"/>
                  </a:lnTo>
                  <a:lnTo>
                    <a:pt x="1058" y="717174"/>
                  </a:lnTo>
                  <a:lnTo>
                    <a:pt x="7539" y="775332"/>
                  </a:lnTo>
                  <a:lnTo>
                    <a:pt x="9263" y="831293"/>
                  </a:lnTo>
                  <a:lnTo>
                    <a:pt x="9525" y="847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48"/>
            <p:cNvSpPr/>
            <p:nvPr>
              <p:custDataLst>
                <p:tags r:id="rId5"/>
              </p:custDataLst>
            </p:nvPr>
          </p:nvSpPr>
          <p:spPr>
            <a:xfrm>
              <a:off x="4945462" y="5353050"/>
              <a:ext cx="17064" cy="657226"/>
            </a:xfrm>
            <a:custGeom>
              <a:avLst/>
              <a:gdLst/>
              <a:ahLst/>
              <a:cxnLst/>
              <a:rect l="0" t="0" r="0" b="0"/>
              <a:pathLst>
                <a:path w="17064" h="657226">
                  <a:moveTo>
                    <a:pt x="17063" y="0"/>
                  </a:moveTo>
                  <a:lnTo>
                    <a:pt x="17063" y="0"/>
                  </a:lnTo>
                  <a:lnTo>
                    <a:pt x="12006" y="0"/>
                  </a:lnTo>
                  <a:lnTo>
                    <a:pt x="10517" y="1058"/>
                  </a:lnTo>
                  <a:lnTo>
                    <a:pt x="9524" y="2823"/>
                  </a:lnTo>
                  <a:lnTo>
                    <a:pt x="8127" y="13184"/>
                  </a:lnTo>
                  <a:lnTo>
                    <a:pt x="7572" y="67446"/>
                  </a:lnTo>
                  <a:lnTo>
                    <a:pt x="6487" y="113590"/>
                  </a:lnTo>
                  <a:lnTo>
                    <a:pt x="0" y="172565"/>
                  </a:lnTo>
                  <a:lnTo>
                    <a:pt x="1424" y="219406"/>
                  </a:lnTo>
                  <a:lnTo>
                    <a:pt x="2905" y="266798"/>
                  </a:lnTo>
                  <a:lnTo>
                    <a:pt x="2285" y="317177"/>
                  </a:lnTo>
                  <a:lnTo>
                    <a:pt x="5982" y="372319"/>
                  </a:lnTo>
                  <a:lnTo>
                    <a:pt x="7077" y="426054"/>
                  </a:lnTo>
                  <a:lnTo>
                    <a:pt x="7401" y="475488"/>
                  </a:lnTo>
                  <a:lnTo>
                    <a:pt x="12568" y="534543"/>
                  </a:lnTo>
                  <a:lnTo>
                    <a:pt x="15731" y="579129"/>
                  </a:lnTo>
                  <a:lnTo>
                    <a:pt x="16800" y="636310"/>
                  </a:lnTo>
                  <a:lnTo>
                    <a:pt x="17063" y="657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49"/>
            <p:cNvSpPr/>
            <p:nvPr>
              <p:custDataLst>
                <p:tags r:id="rId6"/>
              </p:custDataLst>
            </p:nvPr>
          </p:nvSpPr>
          <p:spPr>
            <a:xfrm>
              <a:off x="5162550" y="5431649"/>
              <a:ext cx="476251" cy="472008"/>
            </a:xfrm>
            <a:custGeom>
              <a:avLst/>
              <a:gdLst/>
              <a:ahLst/>
              <a:cxnLst/>
              <a:rect l="0" t="0" r="0" b="0"/>
              <a:pathLst>
                <a:path w="476251" h="472008">
                  <a:moveTo>
                    <a:pt x="0" y="92851"/>
                  </a:moveTo>
                  <a:lnTo>
                    <a:pt x="0" y="92851"/>
                  </a:lnTo>
                  <a:lnTo>
                    <a:pt x="7604" y="84188"/>
                  </a:lnTo>
                  <a:lnTo>
                    <a:pt x="22390" y="57203"/>
                  </a:lnTo>
                  <a:lnTo>
                    <a:pt x="34293" y="47727"/>
                  </a:lnTo>
                  <a:lnTo>
                    <a:pt x="87383" y="14946"/>
                  </a:lnTo>
                  <a:lnTo>
                    <a:pt x="125212" y="2125"/>
                  </a:lnTo>
                  <a:lnTo>
                    <a:pt x="159043" y="0"/>
                  </a:lnTo>
                  <a:lnTo>
                    <a:pt x="214227" y="11035"/>
                  </a:lnTo>
                  <a:lnTo>
                    <a:pt x="268884" y="36635"/>
                  </a:lnTo>
                  <a:lnTo>
                    <a:pt x="302625" y="57850"/>
                  </a:lnTo>
                  <a:lnTo>
                    <a:pt x="321825" y="76238"/>
                  </a:lnTo>
                  <a:lnTo>
                    <a:pt x="343476" y="110389"/>
                  </a:lnTo>
                  <a:lnTo>
                    <a:pt x="360809" y="162676"/>
                  </a:lnTo>
                  <a:lnTo>
                    <a:pt x="369368" y="218592"/>
                  </a:lnTo>
                  <a:lnTo>
                    <a:pt x="362396" y="276948"/>
                  </a:lnTo>
                  <a:lnTo>
                    <a:pt x="341733" y="330339"/>
                  </a:lnTo>
                  <a:lnTo>
                    <a:pt x="312213" y="381651"/>
                  </a:lnTo>
                  <a:lnTo>
                    <a:pt x="274749" y="423889"/>
                  </a:lnTo>
                  <a:lnTo>
                    <a:pt x="220344" y="460425"/>
                  </a:lnTo>
                  <a:lnTo>
                    <a:pt x="190876" y="469873"/>
                  </a:lnTo>
                  <a:lnTo>
                    <a:pt x="152474" y="472007"/>
                  </a:lnTo>
                  <a:lnTo>
                    <a:pt x="93268" y="454508"/>
                  </a:lnTo>
                  <a:lnTo>
                    <a:pt x="77436" y="447263"/>
                  </a:lnTo>
                  <a:lnTo>
                    <a:pt x="66872" y="436987"/>
                  </a:lnTo>
                  <a:lnTo>
                    <a:pt x="54974" y="414245"/>
                  </a:lnTo>
                  <a:lnTo>
                    <a:pt x="49077" y="384662"/>
                  </a:lnTo>
                  <a:lnTo>
                    <a:pt x="49114" y="360642"/>
                  </a:lnTo>
                  <a:lnTo>
                    <a:pt x="52872" y="350157"/>
                  </a:lnTo>
                  <a:lnTo>
                    <a:pt x="78233" y="319890"/>
                  </a:lnTo>
                  <a:lnTo>
                    <a:pt x="111582" y="299368"/>
                  </a:lnTo>
                  <a:lnTo>
                    <a:pt x="117780" y="298262"/>
                  </a:lnTo>
                  <a:lnTo>
                    <a:pt x="155602" y="302958"/>
                  </a:lnTo>
                  <a:lnTo>
                    <a:pt x="183803" y="315486"/>
                  </a:lnTo>
                  <a:lnTo>
                    <a:pt x="230835" y="353160"/>
                  </a:lnTo>
                  <a:lnTo>
                    <a:pt x="287205" y="403627"/>
                  </a:lnTo>
                  <a:lnTo>
                    <a:pt x="343028" y="433867"/>
                  </a:lnTo>
                  <a:lnTo>
                    <a:pt x="381025" y="449569"/>
                  </a:lnTo>
                  <a:lnTo>
                    <a:pt x="428628" y="454112"/>
                  </a:lnTo>
                  <a:lnTo>
                    <a:pt x="452144" y="449540"/>
                  </a:lnTo>
                  <a:lnTo>
                    <a:pt x="476250" y="435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0"/>
            <p:cNvSpPr/>
            <p:nvPr>
              <p:custDataLst>
                <p:tags r:id="rId7"/>
              </p:custDataLst>
            </p:nvPr>
          </p:nvSpPr>
          <p:spPr>
            <a:xfrm>
              <a:off x="5581650" y="5410200"/>
              <a:ext cx="465237" cy="485331"/>
            </a:xfrm>
            <a:custGeom>
              <a:avLst/>
              <a:gdLst/>
              <a:ahLst/>
              <a:cxnLst/>
              <a:rect l="0" t="0" r="0" b="0"/>
              <a:pathLst>
                <a:path w="465237" h="48533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5056" y="22666"/>
                  </a:lnTo>
                  <a:lnTo>
                    <a:pt x="18314" y="31881"/>
                  </a:lnTo>
                  <a:lnTo>
                    <a:pt x="35648" y="36257"/>
                  </a:lnTo>
                  <a:lnTo>
                    <a:pt x="86346" y="37938"/>
                  </a:lnTo>
                  <a:lnTo>
                    <a:pt x="143793" y="35256"/>
                  </a:lnTo>
                  <a:lnTo>
                    <a:pt x="198891" y="29454"/>
                  </a:lnTo>
                  <a:lnTo>
                    <a:pt x="257075" y="22106"/>
                  </a:lnTo>
                  <a:lnTo>
                    <a:pt x="299731" y="19452"/>
                  </a:lnTo>
                  <a:lnTo>
                    <a:pt x="334502" y="27286"/>
                  </a:lnTo>
                  <a:lnTo>
                    <a:pt x="341990" y="30825"/>
                  </a:lnTo>
                  <a:lnTo>
                    <a:pt x="345468" y="33250"/>
                  </a:lnTo>
                  <a:lnTo>
                    <a:pt x="349333" y="38767"/>
                  </a:lnTo>
                  <a:lnTo>
                    <a:pt x="351052" y="45805"/>
                  </a:lnTo>
                  <a:lnTo>
                    <a:pt x="352372" y="92252"/>
                  </a:lnTo>
                  <a:lnTo>
                    <a:pt x="328591" y="145178"/>
                  </a:lnTo>
                  <a:lnTo>
                    <a:pt x="314273" y="195574"/>
                  </a:lnTo>
                  <a:lnTo>
                    <a:pt x="306257" y="207500"/>
                  </a:lnTo>
                  <a:lnTo>
                    <a:pt x="306830" y="208184"/>
                  </a:lnTo>
                  <a:lnTo>
                    <a:pt x="314317" y="209549"/>
                  </a:lnTo>
                  <a:lnTo>
                    <a:pt x="314319" y="209549"/>
                  </a:lnTo>
                  <a:lnTo>
                    <a:pt x="314325" y="209550"/>
                  </a:lnTo>
                  <a:lnTo>
                    <a:pt x="314325" y="180980"/>
                  </a:lnTo>
                  <a:lnTo>
                    <a:pt x="314325" y="180978"/>
                  </a:lnTo>
                  <a:lnTo>
                    <a:pt x="314325" y="180975"/>
                  </a:lnTo>
                  <a:lnTo>
                    <a:pt x="299745" y="180975"/>
                  </a:lnTo>
                  <a:lnTo>
                    <a:pt x="298254" y="182035"/>
                  </a:lnTo>
                  <a:lnTo>
                    <a:pt x="297261" y="183798"/>
                  </a:lnTo>
                  <a:lnTo>
                    <a:pt x="296599" y="186032"/>
                  </a:lnTo>
                  <a:lnTo>
                    <a:pt x="295099" y="187522"/>
                  </a:lnTo>
                  <a:lnTo>
                    <a:pt x="287190" y="190108"/>
                  </a:lnTo>
                  <a:lnTo>
                    <a:pt x="276655" y="190491"/>
                  </a:lnTo>
                  <a:lnTo>
                    <a:pt x="268706" y="197045"/>
                  </a:lnTo>
                  <a:lnTo>
                    <a:pt x="258902" y="199634"/>
                  </a:lnTo>
                  <a:lnTo>
                    <a:pt x="249126" y="199992"/>
                  </a:lnTo>
                  <a:lnTo>
                    <a:pt x="248633" y="201062"/>
                  </a:lnTo>
                  <a:lnTo>
                    <a:pt x="247650" y="209543"/>
                  </a:lnTo>
                  <a:lnTo>
                    <a:pt x="247650" y="209550"/>
                  </a:lnTo>
                  <a:lnTo>
                    <a:pt x="247650" y="201349"/>
                  </a:lnTo>
                  <a:lnTo>
                    <a:pt x="248709" y="200908"/>
                  </a:lnTo>
                  <a:lnTo>
                    <a:pt x="288594" y="197207"/>
                  </a:lnTo>
                  <a:lnTo>
                    <a:pt x="299714" y="193481"/>
                  </a:lnTo>
                  <a:lnTo>
                    <a:pt x="330366" y="190892"/>
                  </a:lnTo>
                  <a:lnTo>
                    <a:pt x="363258" y="198736"/>
                  </a:lnTo>
                  <a:lnTo>
                    <a:pt x="370645" y="202275"/>
                  </a:lnTo>
                  <a:lnTo>
                    <a:pt x="412343" y="231814"/>
                  </a:lnTo>
                  <a:lnTo>
                    <a:pt x="447671" y="286412"/>
                  </a:lnTo>
                  <a:lnTo>
                    <a:pt x="452965" y="298744"/>
                  </a:lnTo>
                  <a:lnTo>
                    <a:pt x="457004" y="316529"/>
                  </a:lnTo>
                  <a:lnTo>
                    <a:pt x="463375" y="330030"/>
                  </a:lnTo>
                  <a:lnTo>
                    <a:pt x="465236" y="341061"/>
                  </a:lnTo>
                  <a:lnTo>
                    <a:pt x="456938" y="377708"/>
                  </a:lnTo>
                  <a:lnTo>
                    <a:pt x="446997" y="397832"/>
                  </a:lnTo>
                  <a:lnTo>
                    <a:pt x="417209" y="430347"/>
                  </a:lnTo>
                  <a:lnTo>
                    <a:pt x="362341" y="466079"/>
                  </a:lnTo>
                  <a:lnTo>
                    <a:pt x="349424" y="471730"/>
                  </a:lnTo>
                  <a:lnTo>
                    <a:pt x="293292" y="485109"/>
                  </a:lnTo>
                  <a:lnTo>
                    <a:pt x="287603" y="485330"/>
                  </a:lnTo>
                  <a:lnTo>
                    <a:pt x="283810" y="484422"/>
                  </a:lnTo>
                  <a:lnTo>
                    <a:pt x="281281" y="482755"/>
                  </a:lnTo>
                  <a:lnTo>
                    <a:pt x="279596" y="480587"/>
                  </a:lnTo>
                  <a:lnTo>
                    <a:pt x="274901" y="478177"/>
                  </a:lnTo>
                  <a:lnTo>
                    <a:pt x="260176" y="475445"/>
                  </a:lnTo>
                  <a:lnTo>
                    <a:pt x="238114" y="459789"/>
                  </a:lnTo>
                  <a:lnTo>
                    <a:pt x="234943" y="458926"/>
                  </a:lnTo>
                  <a:lnTo>
                    <a:pt x="232828" y="457293"/>
                  </a:lnTo>
                  <a:lnTo>
                    <a:pt x="228795" y="450995"/>
                  </a:lnTo>
                  <a:lnTo>
                    <a:pt x="219093" y="447680"/>
                  </a:lnTo>
                  <a:lnTo>
                    <a:pt x="219075" y="447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1"/>
            <p:cNvSpPr/>
            <p:nvPr>
              <p:custDataLst>
                <p:tags r:id="rId8"/>
              </p:custDataLst>
            </p:nvPr>
          </p:nvSpPr>
          <p:spPr>
            <a:xfrm>
              <a:off x="6124575" y="5353050"/>
              <a:ext cx="351511" cy="447676"/>
            </a:xfrm>
            <a:custGeom>
              <a:avLst/>
              <a:gdLst/>
              <a:ahLst/>
              <a:cxnLst/>
              <a:rect l="0" t="0" r="0" b="0"/>
              <a:pathLst>
                <a:path w="351511" h="447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7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17305" y="15810"/>
                  </a:lnTo>
                  <a:lnTo>
                    <a:pt x="71880" y="27125"/>
                  </a:lnTo>
                  <a:lnTo>
                    <a:pt x="129339" y="36649"/>
                  </a:lnTo>
                  <a:lnTo>
                    <a:pt x="180447" y="45448"/>
                  </a:lnTo>
                  <a:lnTo>
                    <a:pt x="238079" y="47434"/>
                  </a:lnTo>
                  <a:lnTo>
                    <a:pt x="266686" y="50391"/>
                  </a:lnTo>
                  <a:lnTo>
                    <a:pt x="320117" y="70012"/>
                  </a:lnTo>
                  <a:lnTo>
                    <a:pt x="345468" y="88914"/>
                  </a:lnTo>
                  <a:lnTo>
                    <a:pt x="349333" y="95257"/>
                  </a:lnTo>
                  <a:lnTo>
                    <a:pt x="351510" y="107599"/>
                  </a:lnTo>
                  <a:lnTo>
                    <a:pt x="351332" y="165386"/>
                  </a:lnTo>
                  <a:lnTo>
                    <a:pt x="336176" y="219379"/>
                  </a:lnTo>
                  <a:lnTo>
                    <a:pt x="324013" y="276252"/>
                  </a:lnTo>
                  <a:lnTo>
                    <a:pt x="307446" y="335363"/>
                  </a:lnTo>
                  <a:lnTo>
                    <a:pt x="302762" y="359717"/>
                  </a:lnTo>
                  <a:lnTo>
                    <a:pt x="296754" y="381852"/>
                  </a:lnTo>
                  <a:lnTo>
                    <a:pt x="295276" y="437706"/>
                  </a:lnTo>
                  <a:lnTo>
                    <a:pt x="300332" y="438019"/>
                  </a:lnTo>
                  <a:lnTo>
                    <a:pt x="301822" y="439121"/>
                  </a:lnTo>
                  <a:lnTo>
                    <a:pt x="304800" y="447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2"/>
            <p:cNvSpPr/>
            <p:nvPr>
              <p:custDataLst>
                <p:tags r:id="rId9"/>
              </p:custDataLst>
            </p:nvPr>
          </p:nvSpPr>
          <p:spPr>
            <a:xfrm>
              <a:off x="6667500" y="5715000"/>
              <a:ext cx="37755" cy="314326"/>
            </a:xfrm>
            <a:custGeom>
              <a:avLst/>
              <a:gdLst/>
              <a:ahLst/>
              <a:cxnLst/>
              <a:rect l="0" t="0" r="0" b="0"/>
              <a:pathLst>
                <a:path w="37755" h="3143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3183"/>
                  </a:lnTo>
                  <a:lnTo>
                    <a:pt x="11758" y="29658"/>
                  </a:lnTo>
                  <a:lnTo>
                    <a:pt x="16889" y="47946"/>
                  </a:lnTo>
                  <a:lnTo>
                    <a:pt x="21233" y="66771"/>
                  </a:lnTo>
                  <a:lnTo>
                    <a:pt x="34155" y="106042"/>
                  </a:lnTo>
                  <a:lnTo>
                    <a:pt x="37754" y="162036"/>
                  </a:lnTo>
                  <a:lnTo>
                    <a:pt x="35210" y="200047"/>
                  </a:lnTo>
                  <a:lnTo>
                    <a:pt x="26336" y="254355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3"/>
            <p:cNvSpPr/>
            <p:nvPr>
              <p:custDataLst>
                <p:tags r:id="rId10"/>
              </p:custDataLst>
            </p:nvPr>
          </p:nvSpPr>
          <p:spPr>
            <a:xfrm>
              <a:off x="6877057" y="5372100"/>
              <a:ext cx="19044" cy="485776"/>
            </a:xfrm>
            <a:custGeom>
              <a:avLst/>
              <a:gdLst/>
              <a:ahLst/>
              <a:cxnLst/>
              <a:rect l="0" t="0" r="0" b="0"/>
              <a:pathLst>
                <a:path w="19044" h="485776">
                  <a:moveTo>
                    <a:pt x="19043" y="0"/>
                  </a:moveTo>
                  <a:lnTo>
                    <a:pt x="19043" y="0"/>
                  </a:lnTo>
                  <a:lnTo>
                    <a:pt x="13987" y="5057"/>
                  </a:lnTo>
                  <a:lnTo>
                    <a:pt x="11504" y="13184"/>
                  </a:lnTo>
                  <a:lnTo>
                    <a:pt x="9596" y="69131"/>
                  </a:lnTo>
                  <a:lnTo>
                    <a:pt x="4472" y="127742"/>
                  </a:lnTo>
                  <a:lnTo>
                    <a:pt x="878" y="185551"/>
                  </a:lnTo>
                  <a:lnTo>
                    <a:pt x="255" y="232190"/>
                  </a:lnTo>
                  <a:lnTo>
                    <a:pt x="71" y="279523"/>
                  </a:lnTo>
                  <a:lnTo>
                    <a:pt x="15" y="327062"/>
                  </a:lnTo>
                  <a:lnTo>
                    <a:pt x="0" y="373602"/>
                  </a:lnTo>
                  <a:lnTo>
                    <a:pt x="2817" y="424968"/>
                  </a:lnTo>
                  <a:lnTo>
                    <a:pt x="9518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4"/>
            <p:cNvSpPr/>
            <p:nvPr>
              <p:custDataLst>
                <p:tags r:id="rId11"/>
              </p:custDataLst>
            </p:nvPr>
          </p:nvSpPr>
          <p:spPr>
            <a:xfrm>
              <a:off x="7042700" y="5393037"/>
              <a:ext cx="308420" cy="405196"/>
            </a:xfrm>
            <a:custGeom>
              <a:avLst/>
              <a:gdLst/>
              <a:ahLst/>
              <a:cxnLst/>
              <a:rect l="0" t="0" r="0" b="0"/>
              <a:pathLst>
                <a:path w="308420" h="405196">
                  <a:moveTo>
                    <a:pt x="196300" y="55263"/>
                  </a:moveTo>
                  <a:lnTo>
                    <a:pt x="196300" y="55263"/>
                  </a:lnTo>
                  <a:lnTo>
                    <a:pt x="196300" y="45150"/>
                  </a:lnTo>
                  <a:lnTo>
                    <a:pt x="193478" y="37363"/>
                  </a:lnTo>
                  <a:lnTo>
                    <a:pt x="173911" y="14055"/>
                  </a:lnTo>
                  <a:lnTo>
                    <a:pt x="159445" y="4483"/>
                  </a:lnTo>
                  <a:lnTo>
                    <a:pt x="146810" y="0"/>
                  </a:lnTo>
                  <a:lnTo>
                    <a:pt x="136909" y="1774"/>
                  </a:lnTo>
                  <a:lnTo>
                    <a:pt x="125455" y="7148"/>
                  </a:lnTo>
                  <a:lnTo>
                    <a:pt x="80658" y="48566"/>
                  </a:lnTo>
                  <a:lnTo>
                    <a:pt x="39255" y="106853"/>
                  </a:lnTo>
                  <a:lnTo>
                    <a:pt x="13544" y="163565"/>
                  </a:lnTo>
                  <a:lnTo>
                    <a:pt x="0" y="219453"/>
                  </a:lnTo>
                  <a:lnTo>
                    <a:pt x="2067" y="276079"/>
                  </a:lnTo>
                  <a:lnTo>
                    <a:pt x="13724" y="320425"/>
                  </a:lnTo>
                  <a:lnTo>
                    <a:pt x="35314" y="356938"/>
                  </a:lnTo>
                  <a:lnTo>
                    <a:pt x="65017" y="384846"/>
                  </a:lnTo>
                  <a:lnTo>
                    <a:pt x="97194" y="399273"/>
                  </a:lnTo>
                  <a:lnTo>
                    <a:pt x="128482" y="405195"/>
                  </a:lnTo>
                  <a:lnTo>
                    <a:pt x="157861" y="401893"/>
                  </a:lnTo>
                  <a:lnTo>
                    <a:pt x="191732" y="389155"/>
                  </a:lnTo>
                  <a:lnTo>
                    <a:pt x="247993" y="345279"/>
                  </a:lnTo>
                  <a:lnTo>
                    <a:pt x="280712" y="304853"/>
                  </a:lnTo>
                  <a:lnTo>
                    <a:pt x="303242" y="250487"/>
                  </a:lnTo>
                  <a:lnTo>
                    <a:pt x="308419" y="213531"/>
                  </a:lnTo>
                  <a:lnTo>
                    <a:pt x="302565" y="164176"/>
                  </a:lnTo>
                  <a:lnTo>
                    <a:pt x="288396" y="122756"/>
                  </a:lnTo>
                  <a:lnTo>
                    <a:pt x="276390" y="104309"/>
                  </a:lnTo>
                  <a:lnTo>
                    <a:pt x="225381" y="58355"/>
                  </a:lnTo>
                  <a:lnTo>
                    <a:pt x="186775" y="26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5"/>
            <p:cNvSpPr/>
            <p:nvPr>
              <p:custDataLst>
                <p:tags r:id="rId12"/>
              </p:custDataLst>
            </p:nvPr>
          </p:nvSpPr>
          <p:spPr>
            <a:xfrm>
              <a:off x="7455208" y="5353050"/>
              <a:ext cx="343304" cy="435521"/>
            </a:xfrm>
            <a:custGeom>
              <a:avLst/>
              <a:gdLst/>
              <a:ahLst/>
              <a:cxnLst/>
              <a:rect l="0" t="0" r="0" b="0"/>
              <a:pathLst>
                <a:path w="343304" h="435521">
                  <a:moveTo>
                    <a:pt x="231467" y="152400"/>
                  </a:moveTo>
                  <a:lnTo>
                    <a:pt x="231467" y="152400"/>
                  </a:lnTo>
                  <a:lnTo>
                    <a:pt x="236524" y="147343"/>
                  </a:lnTo>
                  <a:lnTo>
                    <a:pt x="239007" y="139217"/>
                  </a:lnTo>
                  <a:lnTo>
                    <a:pt x="243226" y="122741"/>
                  </a:lnTo>
                  <a:lnTo>
                    <a:pt x="257417" y="85631"/>
                  </a:lnTo>
                  <a:lnTo>
                    <a:pt x="257817" y="72983"/>
                  </a:lnTo>
                  <a:lnTo>
                    <a:pt x="246631" y="41269"/>
                  </a:lnTo>
                  <a:lnTo>
                    <a:pt x="237607" y="27279"/>
                  </a:lnTo>
                  <a:lnTo>
                    <a:pt x="223173" y="16432"/>
                  </a:lnTo>
                  <a:lnTo>
                    <a:pt x="200435" y="11571"/>
                  </a:lnTo>
                  <a:lnTo>
                    <a:pt x="178645" y="10131"/>
                  </a:lnTo>
                  <a:lnTo>
                    <a:pt x="148671" y="19818"/>
                  </a:lnTo>
                  <a:lnTo>
                    <a:pt x="98502" y="58507"/>
                  </a:lnTo>
                  <a:lnTo>
                    <a:pt x="60093" y="100574"/>
                  </a:lnTo>
                  <a:lnTo>
                    <a:pt x="29536" y="157254"/>
                  </a:lnTo>
                  <a:lnTo>
                    <a:pt x="10652" y="203697"/>
                  </a:lnTo>
                  <a:lnTo>
                    <a:pt x="0" y="249914"/>
                  </a:lnTo>
                  <a:lnTo>
                    <a:pt x="4810" y="306816"/>
                  </a:lnTo>
                  <a:lnTo>
                    <a:pt x="12197" y="335330"/>
                  </a:lnTo>
                  <a:lnTo>
                    <a:pt x="42810" y="379504"/>
                  </a:lnTo>
                  <a:lnTo>
                    <a:pt x="79431" y="413748"/>
                  </a:lnTo>
                  <a:lnTo>
                    <a:pt x="112806" y="429273"/>
                  </a:lnTo>
                  <a:lnTo>
                    <a:pt x="149505" y="435520"/>
                  </a:lnTo>
                  <a:lnTo>
                    <a:pt x="187192" y="432314"/>
                  </a:lnTo>
                  <a:lnTo>
                    <a:pt x="243001" y="408389"/>
                  </a:lnTo>
                  <a:lnTo>
                    <a:pt x="265168" y="395290"/>
                  </a:lnTo>
                  <a:lnTo>
                    <a:pt x="289549" y="369006"/>
                  </a:lnTo>
                  <a:lnTo>
                    <a:pt x="316749" y="319912"/>
                  </a:lnTo>
                  <a:lnTo>
                    <a:pt x="333289" y="275058"/>
                  </a:lnTo>
                  <a:lnTo>
                    <a:pt x="343303" y="217550"/>
                  </a:lnTo>
                  <a:lnTo>
                    <a:pt x="337677" y="158881"/>
                  </a:lnTo>
                  <a:lnTo>
                    <a:pt x="326373" y="108250"/>
                  </a:lnTo>
                  <a:lnTo>
                    <a:pt x="309739" y="58665"/>
                  </a:lnTo>
                  <a:lnTo>
                    <a:pt x="266507" y="6570"/>
                  </a:lnTo>
                  <a:lnTo>
                    <a:pt x="260093" y="2920"/>
                  </a:lnTo>
                  <a:lnTo>
                    <a:pt x="2505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356"/>
          <p:cNvSpPr/>
          <p:nvPr>
            <p:custDataLst>
              <p:tags r:id="rId2"/>
            </p:custDataLst>
          </p:nvPr>
        </p:nvSpPr>
        <p:spPr>
          <a:xfrm>
            <a:off x="4260024" y="5029211"/>
            <a:ext cx="3798109" cy="1276320"/>
          </a:xfrm>
          <a:custGeom>
            <a:avLst/>
            <a:gdLst/>
            <a:ahLst/>
            <a:cxnLst/>
            <a:rect l="0" t="0" r="0" b="0"/>
            <a:pathLst>
              <a:path w="3798109" h="1276320">
                <a:moveTo>
                  <a:pt x="3521901" y="114289"/>
                </a:moveTo>
                <a:lnTo>
                  <a:pt x="3521901" y="114289"/>
                </a:lnTo>
                <a:lnTo>
                  <a:pt x="3508642" y="114289"/>
                </a:lnTo>
                <a:lnTo>
                  <a:pt x="3502604" y="111466"/>
                </a:lnTo>
                <a:lnTo>
                  <a:pt x="3499512" y="109233"/>
                </a:lnTo>
                <a:lnTo>
                  <a:pt x="3462253" y="97422"/>
                </a:lnTo>
                <a:lnTo>
                  <a:pt x="3453763" y="91623"/>
                </a:lnTo>
                <a:lnTo>
                  <a:pt x="3395661" y="78406"/>
                </a:lnTo>
                <a:lnTo>
                  <a:pt x="3337892" y="73561"/>
                </a:lnTo>
                <a:lnTo>
                  <a:pt x="3289528" y="68026"/>
                </a:lnTo>
                <a:lnTo>
                  <a:pt x="3239207" y="65875"/>
                </a:lnTo>
                <a:lnTo>
                  <a:pt x="3185681" y="59179"/>
                </a:lnTo>
                <a:lnTo>
                  <a:pt x="3140058" y="54921"/>
                </a:lnTo>
                <a:lnTo>
                  <a:pt x="3090204" y="49779"/>
                </a:lnTo>
                <a:lnTo>
                  <a:pt x="3035216" y="45434"/>
                </a:lnTo>
                <a:lnTo>
                  <a:pt x="2978706" y="40265"/>
                </a:lnTo>
                <a:lnTo>
                  <a:pt x="2921747" y="35912"/>
                </a:lnTo>
                <a:lnTo>
                  <a:pt x="2864652" y="30741"/>
                </a:lnTo>
                <a:lnTo>
                  <a:pt x="2825507" y="29531"/>
                </a:lnTo>
                <a:lnTo>
                  <a:pt x="2783415" y="28993"/>
                </a:lnTo>
                <a:lnTo>
                  <a:pt x="2742836" y="25933"/>
                </a:lnTo>
                <a:lnTo>
                  <a:pt x="2702575" y="22103"/>
                </a:lnTo>
                <a:lnTo>
                  <a:pt x="2659987" y="20401"/>
                </a:lnTo>
                <a:lnTo>
                  <a:pt x="2613542" y="19645"/>
                </a:lnTo>
                <a:lnTo>
                  <a:pt x="2565736" y="18250"/>
                </a:lnTo>
                <a:lnTo>
                  <a:pt x="2519794" y="14102"/>
                </a:lnTo>
                <a:lnTo>
                  <a:pt x="2474681" y="11554"/>
                </a:lnTo>
                <a:lnTo>
                  <a:pt x="2428879" y="10421"/>
                </a:lnTo>
                <a:lnTo>
                  <a:pt x="2380300" y="9917"/>
                </a:lnTo>
                <a:lnTo>
                  <a:pt x="2333309" y="6872"/>
                </a:lnTo>
                <a:lnTo>
                  <a:pt x="2286671" y="3048"/>
                </a:lnTo>
                <a:lnTo>
                  <a:pt x="2237720" y="1348"/>
                </a:lnTo>
                <a:lnTo>
                  <a:pt x="2190565" y="594"/>
                </a:lnTo>
                <a:lnTo>
                  <a:pt x="2143854" y="258"/>
                </a:lnTo>
                <a:lnTo>
                  <a:pt x="2094871" y="108"/>
                </a:lnTo>
                <a:lnTo>
                  <a:pt x="2044880" y="42"/>
                </a:lnTo>
                <a:lnTo>
                  <a:pt x="1994439" y="13"/>
                </a:lnTo>
                <a:lnTo>
                  <a:pt x="1943798" y="0"/>
                </a:lnTo>
                <a:lnTo>
                  <a:pt x="1893069" y="8461"/>
                </a:lnTo>
                <a:lnTo>
                  <a:pt x="1842301" y="19628"/>
                </a:lnTo>
                <a:lnTo>
                  <a:pt x="1791515" y="24593"/>
                </a:lnTo>
                <a:lnTo>
                  <a:pt x="1743543" y="26798"/>
                </a:lnTo>
                <a:lnTo>
                  <a:pt x="1696469" y="27778"/>
                </a:lnTo>
                <a:lnTo>
                  <a:pt x="1647326" y="28215"/>
                </a:lnTo>
                <a:lnTo>
                  <a:pt x="1597263" y="31231"/>
                </a:lnTo>
                <a:lnTo>
                  <a:pt x="1546789" y="35040"/>
                </a:lnTo>
                <a:lnTo>
                  <a:pt x="1496134" y="36734"/>
                </a:lnTo>
                <a:lnTo>
                  <a:pt x="1445400" y="40309"/>
                </a:lnTo>
                <a:lnTo>
                  <a:pt x="1394629" y="44368"/>
                </a:lnTo>
                <a:lnTo>
                  <a:pt x="1343841" y="46171"/>
                </a:lnTo>
                <a:lnTo>
                  <a:pt x="1293047" y="49795"/>
                </a:lnTo>
                <a:lnTo>
                  <a:pt x="1242249" y="55992"/>
                </a:lnTo>
                <a:lnTo>
                  <a:pt x="1191450" y="65801"/>
                </a:lnTo>
                <a:lnTo>
                  <a:pt x="1140651" y="74395"/>
                </a:lnTo>
                <a:lnTo>
                  <a:pt x="1090909" y="81741"/>
                </a:lnTo>
                <a:lnTo>
                  <a:pt x="1044107" y="88534"/>
                </a:lnTo>
                <a:lnTo>
                  <a:pt x="998613" y="97904"/>
                </a:lnTo>
                <a:lnTo>
                  <a:pt x="952639" y="108065"/>
                </a:lnTo>
                <a:lnTo>
                  <a:pt x="903985" y="116109"/>
                </a:lnTo>
                <a:lnTo>
                  <a:pt x="859783" y="126034"/>
                </a:lnTo>
                <a:lnTo>
                  <a:pt x="817913" y="138560"/>
                </a:lnTo>
                <a:lnTo>
                  <a:pt x="774609" y="154709"/>
                </a:lnTo>
                <a:lnTo>
                  <a:pt x="730668" y="169647"/>
                </a:lnTo>
                <a:lnTo>
                  <a:pt x="687504" y="184401"/>
                </a:lnTo>
                <a:lnTo>
                  <a:pt x="647152" y="201541"/>
                </a:lnTo>
                <a:lnTo>
                  <a:pt x="605230" y="219744"/>
                </a:lnTo>
                <a:lnTo>
                  <a:pt x="562961" y="238416"/>
                </a:lnTo>
                <a:lnTo>
                  <a:pt x="503464" y="266778"/>
                </a:lnTo>
                <a:lnTo>
                  <a:pt x="445619" y="296349"/>
                </a:lnTo>
                <a:lnTo>
                  <a:pt x="389321" y="330393"/>
                </a:lnTo>
                <a:lnTo>
                  <a:pt x="338656" y="362117"/>
                </a:lnTo>
                <a:lnTo>
                  <a:pt x="291189" y="397858"/>
                </a:lnTo>
                <a:lnTo>
                  <a:pt x="236687" y="450682"/>
                </a:lnTo>
                <a:lnTo>
                  <a:pt x="185156" y="506704"/>
                </a:lnTo>
                <a:lnTo>
                  <a:pt x="135270" y="559594"/>
                </a:lnTo>
                <a:lnTo>
                  <a:pt x="93745" y="617079"/>
                </a:lnTo>
                <a:lnTo>
                  <a:pt x="60024" y="669512"/>
                </a:lnTo>
                <a:lnTo>
                  <a:pt x="34039" y="727181"/>
                </a:lnTo>
                <a:lnTo>
                  <a:pt x="17617" y="780436"/>
                </a:lnTo>
                <a:lnTo>
                  <a:pt x="4182" y="831720"/>
                </a:lnTo>
                <a:lnTo>
                  <a:pt x="0" y="881557"/>
                </a:lnTo>
                <a:lnTo>
                  <a:pt x="11078" y="937935"/>
                </a:lnTo>
                <a:lnTo>
                  <a:pt x="29144" y="989927"/>
                </a:lnTo>
                <a:lnTo>
                  <a:pt x="64582" y="1047681"/>
                </a:lnTo>
                <a:lnTo>
                  <a:pt x="109988" y="1102062"/>
                </a:lnTo>
                <a:lnTo>
                  <a:pt x="136064" y="1123102"/>
                </a:lnTo>
                <a:lnTo>
                  <a:pt x="188622" y="1155579"/>
                </a:lnTo>
                <a:lnTo>
                  <a:pt x="236496" y="1178245"/>
                </a:lnTo>
                <a:lnTo>
                  <a:pt x="286719" y="1193227"/>
                </a:lnTo>
                <a:lnTo>
                  <a:pt x="343950" y="1212923"/>
                </a:lnTo>
                <a:lnTo>
                  <a:pt x="399940" y="1230926"/>
                </a:lnTo>
                <a:lnTo>
                  <a:pt x="445990" y="1242776"/>
                </a:lnTo>
                <a:lnTo>
                  <a:pt x="493147" y="1249108"/>
                </a:lnTo>
                <a:lnTo>
                  <a:pt x="540635" y="1254866"/>
                </a:lnTo>
                <a:lnTo>
                  <a:pt x="591040" y="1256571"/>
                </a:lnTo>
                <a:lnTo>
                  <a:pt x="643371" y="1259898"/>
                </a:lnTo>
                <a:lnTo>
                  <a:pt x="692389" y="1267587"/>
                </a:lnTo>
                <a:lnTo>
                  <a:pt x="743249" y="1273746"/>
                </a:lnTo>
                <a:lnTo>
                  <a:pt x="798536" y="1275571"/>
                </a:lnTo>
                <a:lnTo>
                  <a:pt x="857956" y="1276111"/>
                </a:lnTo>
                <a:lnTo>
                  <a:pt x="899651" y="1276238"/>
                </a:lnTo>
                <a:lnTo>
                  <a:pt x="939347" y="1276294"/>
                </a:lnTo>
                <a:lnTo>
                  <a:pt x="980981" y="1276319"/>
                </a:lnTo>
                <a:lnTo>
                  <a:pt x="1023120" y="1275272"/>
                </a:lnTo>
                <a:lnTo>
                  <a:pt x="1063015" y="1271278"/>
                </a:lnTo>
                <a:lnTo>
                  <a:pt x="1104735" y="1268797"/>
                </a:lnTo>
                <a:lnTo>
                  <a:pt x="1147972" y="1266636"/>
                </a:lnTo>
                <a:lnTo>
                  <a:pt x="1191882" y="1262149"/>
                </a:lnTo>
                <a:lnTo>
                  <a:pt x="1236093" y="1259449"/>
                </a:lnTo>
                <a:lnTo>
                  <a:pt x="1280437" y="1258249"/>
                </a:lnTo>
                <a:lnTo>
                  <a:pt x="1324838" y="1257716"/>
                </a:lnTo>
                <a:lnTo>
                  <a:pt x="1369268" y="1257479"/>
                </a:lnTo>
                <a:lnTo>
                  <a:pt x="1412650" y="1256315"/>
                </a:lnTo>
                <a:lnTo>
                  <a:pt x="1453099" y="1252271"/>
                </a:lnTo>
                <a:lnTo>
                  <a:pt x="1511570" y="1249099"/>
                </a:lnTo>
                <a:lnTo>
                  <a:pt x="1569111" y="1243104"/>
                </a:lnTo>
                <a:lnTo>
                  <a:pt x="1610125" y="1237578"/>
                </a:lnTo>
                <a:lnTo>
                  <a:pt x="1651990" y="1232653"/>
                </a:lnTo>
                <a:lnTo>
                  <a:pt x="1711259" y="1228823"/>
                </a:lnTo>
                <a:lnTo>
                  <a:pt x="1770095" y="1219339"/>
                </a:lnTo>
                <a:lnTo>
                  <a:pt x="1812341" y="1205497"/>
                </a:lnTo>
                <a:lnTo>
                  <a:pt x="1852987" y="1194406"/>
                </a:lnTo>
                <a:lnTo>
                  <a:pt x="1911573" y="1182212"/>
                </a:lnTo>
                <a:lnTo>
                  <a:pt x="1969147" y="1174719"/>
                </a:lnTo>
                <a:lnTo>
                  <a:pt x="2026423" y="1169677"/>
                </a:lnTo>
                <a:lnTo>
                  <a:pt x="2065611" y="1164376"/>
                </a:lnTo>
                <a:lnTo>
                  <a:pt x="2107722" y="1158491"/>
                </a:lnTo>
                <a:lnTo>
                  <a:pt x="2151133" y="1152349"/>
                </a:lnTo>
                <a:lnTo>
                  <a:pt x="2194063" y="1146091"/>
                </a:lnTo>
                <a:lnTo>
                  <a:pt x="2234308" y="1139781"/>
                </a:lnTo>
                <a:lnTo>
                  <a:pt x="2292666" y="1135335"/>
                </a:lnTo>
                <a:lnTo>
                  <a:pt x="2333873" y="1131473"/>
                </a:lnTo>
                <a:lnTo>
                  <a:pt x="2375821" y="1126228"/>
                </a:lnTo>
                <a:lnTo>
                  <a:pt x="2434081" y="1117327"/>
                </a:lnTo>
                <a:lnTo>
                  <a:pt x="2486384" y="1109045"/>
                </a:lnTo>
                <a:lnTo>
                  <a:pt x="2540569" y="1105063"/>
                </a:lnTo>
                <a:lnTo>
                  <a:pt x="2591667" y="1098708"/>
                </a:lnTo>
                <a:lnTo>
                  <a:pt x="2645496" y="1095296"/>
                </a:lnTo>
                <a:lnTo>
                  <a:pt x="2695429" y="1088053"/>
                </a:lnTo>
                <a:lnTo>
                  <a:pt x="2743738" y="1080262"/>
                </a:lnTo>
                <a:lnTo>
                  <a:pt x="2792624" y="1076426"/>
                </a:lnTo>
                <a:lnTo>
                  <a:pt x="2846855" y="1069056"/>
                </a:lnTo>
                <a:lnTo>
                  <a:pt x="2903140" y="1060171"/>
                </a:lnTo>
                <a:lnTo>
                  <a:pt x="2958976" y="1050835"/>
                </a:lnTo>
                <a:lnTo>
                  <a:pt x="3010562" y="1042423"/>
                </a:lnTo>
                <a:lnTo>
                  <a:pt x="3063475" y="1037345"/>
                </a:lnTo>
                <a:lnTo>
                  <a:pt x="3107965" y="1024433"/>
                </a:lnTo>
                <a:lnTo>
                  <a:pt x="3154189" y="1013435"/>
                </a:lnTo>
                <a:lnTo>
                  <a:pt x="3201401" y="1003473"/>
                </a:lnTo>
                <a:lnTo>
                  <a:pt x="3248903" y="993819"/>
                </a:lnTo>
                <a:lnTo>
                  <a:pt x="3297550" y="984255"/>
                </a:lnTo>
                <a:lnTo>
                  <a:pt x="3350651" y="974719"/>
                </a:lnTo>
                <a:lnTo>
                  <a:pt x="3400369" y="965191"/>
                </a:lnTo>
                <a:lnTo>
                  <a:pt x="3447557" y="954606"/>
                </a:lnTo>
                <a:lnTo>
                  <a:pt x="3504786" y="932603"/>
                </a:lnTo>
                <a:lnTo>
                  <a:pt x="3556621" y="912931"/>
                </a:lnTo>
                <a:lnTo>
                  <a:pt x="3614720" y="877665"/>
                </a:lnTo>
                <a:lnTo>
                  <a:pt x="3669944" y="843663"/>
                </a:lnTo>
                <a:lnTo>
                  <a:pt x="3729024" y="788340"/>
                </a:lnTo>
                <a:lnTo>
                  <a:pt x="3769338" y="733220"/>
                </a:lnTo>
                <a:lnTo>
                  <a:pt x="3789853" y="695276"/>
                </a:lnTo>
                <a:lnTo>
                  <a:pt x="3796490" y="657207"/>
                </a:lnTo>
                <a:lnTo>
                  <a:pt x="3797983" y="600063"/>
                </a:lnTo>
                <a:lnTo>
                  <a:pt x="3798108" y="547383"/>
                </a:lnTo>
                <a:lnTo>
                  <a:pt x="3787762" y="495877"/>
                </a:lnTo>
                <a:lnTo>
                  <a:pt x="3766070" y="441195"/>
                </a:lnTo>
                <a:lnTo>
                  <a:pt x="3742648" y="390917"/>
                </a:lnTo>
                <a:lnTo>
                  <a:pt x="3705918" y="338456"/>
                </a:lnTo>
                <a:lnTo>
                  <a:pt x="3654682" y="285349"/>
                </a:lnTo>
                <a:lnTo>
                  <a:pt x="3598051" y="236756"/>
                </a:lnTo>
                <a:lnTo>
                  <a:pt x="3540947" y="194103"/>
                </a:lnTo>
                <a:lnTo>
                  <a:pt x="3485786" y="161972"/>
                </a:lnTo>
                <a:lnTo>
                  <a:pt x="3452992" y="145703"/>
                </a:lnTo>
                <a:lnTo>
                  <a:pt x="3403984" y="125668"/>
                </a:lnTo>
                <a:lnTo>
                  <a:pt x="3353539" y="108934"/>
                </a:lnTo>
                <a:lnTo>
                  <a:pt x="3302809" y="95436"/>
                </a:lnTo>
                <a:lnTo>
                  <a:pt x="3247986" y="85936"/>
                </a:lnTo>
                <a:lnTo>
                  <a:pt x="3217101" y="761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0"/>
            <a:ext cx="10644908" cy="1609344"/>
          </a:xfrm>
        </p:spPr>
        <p:txBody>
          <a:bodyPr/>
          <a:lstStyle/>
          <a:p>
            <a:r>
              <a:rPr lang="en-US" dirty="0" smtClean="0"/>
              <a:t>Example </a:t>
            </a:r>
            <a:r>
              <a:rPr lang="en-US" dirty="0"/>
              <a:t>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e.  </a:t>
                </a:r>
                <a:r>
                  <a:rPr lang="en-US" sz="3200" dirty="0" smtClean="0"/>
                  <a:t>What price per unit must be changed in order to make the maximum profit?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40"/>
                <a:stretch>
                  <a:fillRect l="-1339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MARTInkShape-357"/>
          <p:cNvSpPr/>
          <p:nvPr>
            <p:custDataLst>
              <p:tags r:id="rId1"/>
            </p:custDataLst>
          </p:nvPr>
        </p:nvSpPr>
        <p:spPr>
          <a:xfrm>
            <a:off x="5057775" y="1895475"/>
            <a:ext cx="6943726" cy="323851"/>
          </a:xfrm>
          <a:custGeom>
            <a:avLst/>
            <a:gdLst/>
            <a:ahLst/>
            <a:cxnLst/>
            <a:rect l="0" t="0" r="0" b="0"/>
            <a:pathLst>
              <a:path w="6943726" h="323851">
                <a:moveTo>
                  <a:pt x="0" y="28575"/>
                </a:moveTo>
                <a:lnTo>
                  <a:pt x="0" y="28575"/>
                </a:lnTo>
                <a:lnTo>
                  <a:pt x="0" y="20374"/>
                </a:lnTo>
                <a:lnTo>
                  <a:pt x="5056" y="14386"/>
                </a:lnTo>
                <a:lnTo>
                  <a:pt x="10362" y="11686"/>
                </a:lnTo>
                <a:lnTo>
                  <a:pt x="13257" y="10965"/>
                </a:lnTo>
                <a:lnTo>
                  <a:pt x="26568" y="3264"/>
                </a:lnTo>
                <a:lnTo>
                  <a:pt x="82993" y="38"/>
                </a:lnTo>
                <a:lnTo>
                  <a:pt x="137416" y="1"/>
                </a:lnTo>
                <a:lnTo>
                  <a:pt x="193699" y="1"/>
                </a:lnTo>
                <a:lnTo>
                  <a:pt x="249532" y="0"/>
                </a:lnTo>
                <a:lnTo>
                  <a:pt x="305793" y="1059"/>
                </a:lnTo>
                <a:lnTo>
                  <a:pt x="361172" y="11759"/>
                </a:lnTo>
                <a:lnTo>
                  <a:pt x="383591" y="16889"/>
                </a:lnTo>
                <a:lnTo>
                  <a:pt x="439626" y="23980"/>
                </a:lnTo>
                <a:lnTo>
                  <a:pt x="496269" y="28306"/>
                </a:lnTo>
                <a:lnTo>
                  <a:pt x="552536" y="29610"/>
                </a:lnTo>
                <a:lnTo>
                  <a:pt x="609608" y="37215"/>
                </a:lnTo>
                <a:lnTo>
                  <a:pt x="662282" y="37983"/>
                </a:lnTo>
                <a:lnTo>
                  <a:pt x="713787" y="38084"/>
                </a:lnTo>
                <a:lnTo>
                  <a:pt x="768469" y="38098"/>
                </a:lnTo>
                <a:lnTo>
                  <a:pt x="823804" y="38100"/>
                </a:lnTo>
                <a:lnTo>
                  <a:pt x="883198" y="35278"/>
                </a:lnTo>
                <a:lnTo>
                  <a:pt x="940708" y="29458"/>
                </a:lnTo>
                <a:lnTo>
                  <a:pt x="998364" y="28691"/>
                </a:lnTo>
                <a:lnTo>
                  <a:pt x="1021214" y="39916"/>
                </a:lnTo>
                <a:lnTo>
                  <a:pt x="1044423" y="54782"/>
                </a:lnTo>
                <a:lnTo>
                  <a:pt x="1076397" y="63151"/>
                </a:lnTo>
                <a:lnTo>
                  <a:pt x="1124591" y="65979"/>
                </a:lnTo>
                <a:lnTo>
                  <a:pt x="1174878" y="66538"/>
                </a:lnTo>
                <a:lnTo>
                  <a:pt x="1225575" y="66647"/>
                </a:lnTo>
                <a:lnTo>
                  <a:pt x="1276355" y="66669"/>
                </a:lnTo>
                <a:lnTo>
                  <a:pt x="1327152" y="66674"/>
                </a:lnTo>
                <a:lnTo>
                  <a:pt x="1379008" y="66675"/>
                </a:lnTo>
                <a:lnTo>
                  <a:pt x="1436289" y="63853"/>
                </a:lnTo>
                <a:lnTo>
                  <a:pt x="1488683" y="58474"/>
                </a:lnTo>
                <a:lnTo>
                  <a:pt x="1546344" y="57412"/>
                </a:lnTo>
                <a:lnTo>
                  <a:pt x="1599596" y="57202"/>
                </a:lnTo>
                <a:lnTo>
                  <a:pt x="1650881" y="57160"/>
                </a:lnTo>
                <a:lnTo>
                  <a:pt x="1708322" y="57152"/>
                </a:lnTo>
                <a:lnTo>
                  <a:pt x="1761531" y="57150"/>
                </a:lnTo>
                <a:lnTo>
                  <a:pt x="1812807" y="57150"/>
                </a:lnTo>
                <a:lnTo>
                  <a:pt x="1863702" y="58208"/>
                </a:lnTo>
                <a:lnTo>
                  <a:pt x="1914520" y="64689"/>
                </a:lnTo>
                <a:lnTo>
                  <a:pt x="1970381" y="66282"/>
                </a:lnTo>
                <a:lnTo>
                  <a:pt x="2024767" y="66597"/>
                </a:lnTo>
                <a:lnTo>
                  <a:pt x="2076276" y="66660"/>
                </a:lnTo>
                <a:lnTo>
                  <a:pt x="2127216" y="66672"/>
                </a:lnTo>
                <a:lnTo>
                  <a:pt x="2179101" y="66674"/>
                </a:lnTo>
                <a:lnTo>
                  <a:pt x="2236388" y="66675"/>
                </a:lnTo>
                <a:lnTo>
                  <a:pt x="2293838" y="66675"/>
                </a:lnTo>
                <a:lnTo>
                  <a:pt x="2348540" y="66675"/>
                </a:lnTo>
                <a:lnTo>
                  <a:pt x="2402933" y="66675"/>
                </a:lnTo>
                <a:lnTo>
                  <a:pt x="2459264" y="61619"/>
                </a:lnTo>
                <a:lnTo>
                  <a:pt x="2517702" y="58033"/>
                </a:lnTo>
                <a:lnTo>
                  <a:pt x="2571108" y="57324"/>
                </a:lnTo>
                <a:lnTo>
                  <a:pt x="2627481" y="52128"/>
                </a:lnTo>
                <a:lnTo>
                  <a:pt x="2673870" y="48959"/>
                </a:lnTo>
                <a:lnTo>
                  <a:pt x="2730408" y="46830"/>
                </a:lnTo>
                <a:lnTo>
                  <a:pt x="2775863" y="41157"/>
                </a:lnTo>
                <a:lnTo>
                  <a:pt x="2822846" y="39005"/>
                </a:lnTo>
                <a:lnTo>
                  <a:pt x="2870281" y="38368"/>
                </a:lnTo>
                <a:lnTo>
                  <a:pt x="2916791" y="38179"/>
                </a:lnTo>
                <a:lnTo>
                  <a:pt x="2973792" y="38115"/>
                </a:lnTo>
                <a:lnTo>
                  <a:pt x="3020016" y="35282"/>
                </a:lnTo>
                <a:lnTo>
                  <a:pt x="3067226" y="30563"/>
                </a:lnTo>
                <a:lnTo>
                  <a:pt x="3114726" y="29164"/>
                </a:lnTo>
                <a:lnTo>
                  <a:pt x="3162315" y="28750"/>
                </a:lnTo>
                <a:lnTo>
                  <a:pt x="3220747" y="28610"/>
                </a:lnTo>
                <a:lnTo>
                  <a:pt x="3265225" y="28585"/>
                </a:lnTo>
                <a:lnTo>
                  <a:pt x="3311918" y="33635"/>
                </a:lnTo>
                <a:lnTo>
                  <a:pt x="3359265" y="36777"/>
                </a:lnTo>
                <a:lnTo>
                  <a:pt x="3406810" y="37708"/>
                </a:lnTo>
                <a:lnTo>
                  <a:pt x="3454409" y="37984"/>
                </a:lnTo>
                <a:lnTo>
                  <a:pt x="3502027" y="38066"/>
                </a:lnTo>
                <a:lnTo>
                  <a:pt x="3549650" y="38090"/>
                </a:lnTo>
                <a:lnTo>
                  <a:pt x="3602333" y="38097"/>
                </a:lnTo>
                <a:lnTo>
                  <a:pt x="3653102" y="38099"/>
                </a:lnTo>
                <a:lnTo>
                  <a:pt x="3701658" y="38100"/>
                </a:lnTo>
                <a:lnTo>
                  <a:pt x="3754616" y="43156"/>
                </a:lnTo>
                <a:lnTo>
                  <a:pt x="3805468" y="46301"/>
                </a:lnTo>
                <a:lnTo>
                  <a:pt x="3859104" y="47233"/>
                </a:lnTo>
                <a:lnTo>
                  <a:pt x="3910157" y="47509"/>
                </a:lnTo>
                <a:lnTo>
                  <a:pt x="3963853" y="47591"/>
                </a:lnTo>
                <a:lnTo>
                  <a:pt x="4019980" y="47615"/>
                </a:lnTo>
                <a:lnTo>
                  <a:pt x="4076827" y="47622"/>
                </a:lnTo>
                <a:lnTo>
                  <a:pt x="4133888" y="47624"/>
                </a:lnTo>
                <a:lnTo>
                  <a:pt x="4191012" y="47625"/>
                </a:lnTo>
                <a:lnTo>
                  <a:pt x="4248153" y="47625"/>
                </a:lnTo>
                <a:lnTo>
                  <a:pt x="4289075" y="47625"/>
                </a:lnTo>
                <a:lnTo>
                  <a:pt x="4330898" y="47625"/>
                </a:lnTo>
                <a:lnTo>
                  <a:pt x="4390144" y="47625"/>
                </a:lnTo>
                <a:lnTo>
                  <a:pt x="4448972" y="47625"/>
                </a:lnTo>
                <a:lnTo>
                  <a:pt x="4491216" y="47625"/>
                </a:lnTo>
                <a:lnTo>
                  <a:pt x="4531863" y="47625"/>
                </a:lnTo>
                <a:lnTo>
                  <a:pt x="4572153" y="47625"/>
                </a:lnTo>
                <a:lnTo>
                  <a:pt x="4614755" y="47625"/>
                </a:lnTo>
                <a:lnTo>
                  <a:pt x="4655559" y="47625"/>
                </a:lnTo>
                <a:lnTo>
                  <a:pt x="4695922" y="48683"/>
                </a:lnTo>
                <a:lnTo>
                  <a:pt x="4738553" y="52682"/>
                </a:lnTo>
                <a:lnTo>
                  <a:pt x="4782196" y="55164"/>
                </a:lnTo>
                <a:lnTo>
                  <a:pt x="4826287" y="56267"/>
                </a:lnTo>
                <a:lnTo>
                  <a:pt x="4870578" y="56758"/>
                </a:lnTo>
                <a:lnTo>
                  <a:pt x="4912134" y="56976"/>
                </a:lnTo>
                <a:lnTo>
                  <a:pt x="4952829" y="57072"/>
                </a:lnTo>
                <a:lnTo>
                  <a:pt x="4995611" y="57116"/>
                </a:lnTo>
                <a:lnTo>
                  <a:pt x="5039320" y="57135"/>
                </a:lnTo>
                <a:lnTo>
                  <a:pt x="5083439" y="57143"/>
                </a:lnTo>
                <a:lnTo>
                  <a:pt x="5127742" y="57147"/>
                </a:lnTo>
                <a:lnTo>
                  <a:pt x="5172127" y="59971"/>
                </a:lnTo>
                <a:lnTo>
                  <a:pt x="5216548" y="63695"/>
                </a:lnTo>
                <a:lnTo>
                  <a:pt x="5260986" y="65350"/>
                </a:lnTo>
                <a:lnTo>
                  <a:pt x="5305430" y="68909"/>
                </a:lnTo>
                <a:lnTo>
                  <a:pt x="5349877" y="72960"/>
                </a:lnTo>
                <a:lnTo>
                  <a:pt x="5394327" y="74760"/>
                </a:lnTo>
                <a:lnTo>
                  <a:pt x="5441598" y="78382"/>
                </a:lnTo>
                <a:lnTo>
                  <a:pt x="5489771" y="83520"/>
                </a:lnTo>
                <a:lnTo>
                  <a:pt x="5535877" y="89331"/>
                </a:lnTo>
                <a:lnTo>
                  <a:pt x="5581062" y="92620"/>
                </a:lnTo>
                <a:lnTo>
                  <a:pt x="5625840" y="95139"/>
                </a:lnTo>
                <a:lnTo>
                  <a:pt x="5670434" y="99787"/>
                </a:lnTo>
                <a:lnTo>
                  <a:pt x="5712127" y="105380"/>
                </a:lnTo>
                <a:lnTo>
                  <a:pt x="5753940" y="110335"/>
                </a:lnTo>
                <a:lnTo>
                  <a:pt x="5800746" y="112538"/>
                </a:lnTo>
                <a:lnTo>
                  <a:pt x="5844125" y="116339"/>
                </a:lnTo>
                <a:lnTo>
                  <a:pt x="5884573" y="121556"/>
                </a:lnTo>
                <a:lnTo>
                  <a:pt x="5944101" y="129385"/>
                </a:lnTo>
                <a:lnTo>
                  <a:pt x="5986509" y="131588"/>
                </a:lnTo>
                <a:lnTo>
                  <a:pt x="6027229" y="135389"/>
                </a:lnTo>
                <a:lnTo>
                  <a:pt x="6067551" y="140607"/>
                </a:lnTo>
                <a:lnTo>
                  <a:pt x="6110167" y="146453"/>
                </a:lnTo>
                <a:lnTo>
                  <a:pt x="6150980" y="152579"/>
                </a:lnTo>
                <a:lnTo>
                  <a:pt x="6209657" y="161978"/>
                </a:lnTo>
                <a:lnTo>
                  <a:pt x="6267259" y="171466"/>
                </a:lnTo>
                <a:lnTo>
                  <a:pt x="6321722" y="178157"/>
                </a:lnTo>
                <a:lnTo>
                  <a:pt x="6374195" y="182962"/>
                </a:lnTo>
                <a:lnTo>
                  <a:pt x="6427137" y="191089"/>
                </a:lnTo>
                <a:lnTo>
                  <a:pt x="6476337" y="200199"/>
                </a:lnTo>
                <a:lnTo>
                  <a:pt x="6524429" y="212424"/>
                </a:lnTo>
                <a:lnTo>
                  <a:pt x="6583030" y="230461"/>
                </a:lnTo>
                <a:lnTo>
                  <a:pt x="6641916" y="244215"/>
                </a:lnTo>
                <a:lnTo>
                  <a:pt x="6695412" y="259946"/>
                </a:lnTo>
                <a:lnTo>
                  <a:pt x="6746746" y="278066"/>
                </a:lnTo>
                <a:lnTo>
                  <a:pt x="6802820" y="287560"/>
                </a:lnTo>
                <a:lnTo>
                  <a:pt x="6859322" y="302137"/>
                </a:lnTo>
                <a:lnTo>
                  <a:pt x="6884143" y="306833"/>
                </a:lnTo>
                <a:lnTo>
                  <a:pt x="6943725" y="3238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54"/>
          <p:cNvGrpSpPr/>
          <p:nvPr/>
        </p:nvGrpSpPr>
        <p:grpSpPr>
          <a:xfrm>
            <a:off x="448999" y="2390775"/>
            <a:ext cx="741627" cy="38101"/>
            <a:chOff x="448999" y="2390775"/>
            <a:chExt cx="741627" cy="38101"/>
          </a:xfrm>
        </p:grpSpPr>
        <p:sp>
          <p:nvSpPr>
            <p:cNvPr id="5" name="SMARTInkShape-358"/>
            <p:cNvSpPr/>
            <p:nvPr>
              <p:custDataLst>
                <p:tags r:id="rId37"/>
              </p:custDataLst>
            </p:nvPr>
          </p:nvSpPr>
          <p:spPr>
            <a:xfrm>
              <a:off x="448999" y="2390775"/>
              <a:ext cx="741627" cy="38101"/>
            </a:xfrm>
            <a:custGeom>
              <a:avLst/>
              <a:gdLst/>
              <a:ahLst/>
              <a:cxnLst/>
              <a:rect l="0" t="0" r="0" b="0"/>
              <a:pathLst>
                <a:path w="741627" h="3810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8201"/>
                  </a:lnTo>
                  <a:lnTo>
                    <a:pt x="7843" y="14189"/>
                  </a:lnTo>
                  <a:lnTo>
                    <a:pt x="9021" y="15809"/>
                  </a:lnTo>
                  <a:lnTo>
                    <a:pt x="10864" y="16890"/>
                  </a:lnTo>
                  <a:lnTo>
                    <a:pt x="16371" y="18623"/>
                  </a:lnTo>
                  <a:lnTo>
                    <a:pt x="22381" y="23980"/>
                  </a:lnTo>
                  <a:lnTo>
                    <a:pt x="25087" y="29355"/>
                  </a:lnTo>
                  <a:lnTo>
                    <a:pt x="25808" y="32270"/>
                  </a:lnTo>
                  <a:lnTo>
                    <a:pt x="27347" y="34213"/>
                  </a:lnTo>
                  <a:lnTo>
                    <a:pt x="31880" y="36373"/>
                  </a:lnTo>
                  <a:lnTo>
                    <a:pt x="86052" y="38070"/>
                  </a:lnTo>
                  <a:lnTo>
                    <a:pt x="141696" y="38097"/>
                  </a:lnTo>
                  <a:lnTo>
                    <a:pt x="194252" y="38100"/>
                  </a:lnTo>
                  <a:lnTo>
                    <a:pt x="251131" y="38100"/>
                  </a:lnTo>
                  <a:lnTo>
                    <a:pt x="297609" y="37042"/>
                  </a:lnTo>
                  <a:lnTo>
                    <a:pt x="344894" y="31554"/>
                  </a:lnTo>
                  <a:lnTo>
                    <a:pt x="392418" y="28400"/>
                  </a:lnTo>
                  <a:lnTo>
                    <a:pt x="440014" y="22290"/>
                  </a:lnTo>
                  <a:lnTo>
                    <a:pt x="487630" y="18952"/>
                  </a:lnTo>
                  <a:lnTo>
                    <a:pt x="534194" y="12789"/>
                  </a:lnTo>
                  <a:lnTo>
                    <a:pt x="591212" y="10170"/>
                  </a:lnTo>
                  <a:lnTo>
                    <a:pt x="643005" y="9653"/>
                  </a:lnTo>
                  <a:lnTo>
                    <a:pt x="698174" y="9536"/>
                  </a:lnTo>
                  <a:lnTo>
                    <a:pt x="739679" y="9525"/>
                  </a:lnTo>
                  <a:lnTo>
                    <a:pt x="740328" y="10584"/>
                  </a:lnTo>
                  <a:lnTo>
                    <a:pt x="741626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59"/>
            <p:cNvSpPr/>
            <p:nvPr>
              <p:custDataLst>
                <p:tags r:id="rId38"/>
              </p:custDataLst>
            </p:nvPr>
          </p:nvSpPr>
          <p:spPr>
            <a:xfrm>
              <a:off x="485775" y="2390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4469"/>
                  </a:lnTo>
                  <a:lnTo>
                    <a:pt x="8689" y="198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55"/>
          <p:cNvGrpSpPr/>
          <p:nvPr/>
        </p:nvGrpSpPr>
        <p:grpSpPr>
          <a:xfrm>
            <a:off x="3514725" y="4117032"/>
            <a:ext cx="446770" cy="569269"/>
            <a:chOff x="3514725" y="4117032"/>
            <a:chExt cx="446770" cy="569269"/>
          </a:xfrm>
        </p:grpSpPr>
        <p:sp>
          <p:nvSpPr>
            <p:cNvPr id="8" name="SMARTInkShape-360"/>
            <p:cNvSpPr/>
            <p:nvPr>
              <p:custDataLst>
                <p:tags r:id="rId35"/>
              </p:custDataLst>
            </p:nvPr>
          </p:nvSpPr>
          <p:spPr>
            <a:xfrm>
              <a:off x="3514725" y="4117032"/>
              <a:ext cx="446770" cy="252621"/>
            </a:xfrm>
            <a:custGeom>
              <a:avLst/>
              <a:gdLst/>
              <a:ahLst/>
              <a:cxnLst/>
              <a:rect l="0" t="0" r="0" b="0"/>
              <a:pathLst>
                <a:path w="446770" h="252621">
                  <a:moveTo>
                    <a:pt x="0" y="45393"/>
                  </a:moveTo>
                  <a:lnTo>
                    <a:pt x="0" y="45393"/>
                  </a:lnTo>
                  <a:lnTo>
                    <a:pt x="13257" y="32135"/>
                  </a:lnTo>
                  <a:lnTo>
                    <a:pt x="58314" y="13593"/>
                  </a:lnTo>
                  <a:lnTo>
                    <a:pt x="109631" y="7479"/>
                  </a:lnTo>
                  <a:lnTo>
                    <a:pt x="164452" y="0"/>
                  </a:lnTo>
                  <a:lnTo>
                    <a:pt x="210298" y="1252"/>
                  </a:lnTo>
                  <a:lnTo>
                    <a:pt x="268141" y="11156"/>
                  </a:lnTo>
                  <a:lnTo>
                    <a:pt x="326878" y="24363"/>
                  </a:lnTo>
                  <a:lnTo>
                    <a:pt x="377522" y="46257"/>
                  </a:lnTo>
                  <a:lnTo>
                    <a:pt x="418413" y="70964"/>
                  </a:lnTo>
                  <a:lnTo>
                    <a:pt x="432200" y="86391"/>
                  </a:lnTo>
                  <a:lnTo>
                    <a:pt x="440798" y="102773"/>
                  </a:lnTo>
                  <a:lnTo>
                    <a:pt x="446317" y="130537"/>
                  </a:lnTo>
                  <a:lnTo>
                    <a:pt x="446769" y="137080"/>
                  </a:lnTo>
                  <a:lnTo>
                    <a:pt x="441628" y="152818"/>
                  </a:lnTo>
                  <a:lnTo>
                    <a:pt x="431229" y="169337"/>
                  </a:lnTo>
                  <a:lnTo>
                    <a:pt x="389614" y="203741"/>
                  </a:lnTo>
                  <a:lnTo>
                    <a:pt x="338094" y="221859"/>
                  </a:lnTo>
                  <a:lnTo>
                    <a:pt x="283233" y="235629"/>
                  </a:lnTo>
                  <a:lnTo>
                    <a:pt x="231866" y="248542"/>
                  </a:lnTo>
                  <a:lnTo>
                    <a:pt x="185657" y="252620"/>
                  </a:lnTo>
                  <a:lnTo>
                    <a:pt x="147994" y="245132"/>
                  </a:lnTo>
                  <a:lnTo>
                    <a:pt x="140564" y="240705"/>
                  </a:lnTo>
                  <a:lnTo>
                    <a:pt x="138159" y="236984"/>
                  </a:lnTo>
                  <a:lnTo>
                    <a:pt x="133350" y="216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1"/>
            <p:cNvSpPr/>
            <p:nvPr>
              <p:custDataLst>
                <p:tags r:id="rId36"/>
              </p:custDataLst>
            </p:nvPr>
          </p:nvSpPr>
          <p:spPr>
            <a:xfrm>
              <a:off x="3581400" y="4219575"/>
              <a:ext cx="65197" cy="466726"/>
            </a:xfrm>
            <a:custGeom>
              <a:avLst/>
              <a:gdLst/>
              <a:ahLst/>
              <a:cxnLst/>
              <a:rect l="0" t="0" r="0" b="0"/>
              <a:pathLst>
                <a:path w="65197" h="466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2"/>
                  </a:lnTo>
                  <a:lnTo>
                    <a:pt x="13258" y="27447"/>
                  </a:lnTo>
                  <a:lnTo>
                    <a:pt x="23598" y="76937"/>
                  </a:lnTo>
                  <a:lnTo>
                    <a:pt x="35459" y="134284"/>
                  </a:lnTo>
                  <a:lnTo>
                    <a:pt x="42635" y="184334"/>
                  </a:lnTo>
                  <a:lnTo>
                    <a:pt x="53186" y="241533"/>
                  </a:lnTo>
                  <a:lnTo>
                    <a:pt x="59190" y="294694"/>
                  </a:lnTo>
                  <a:lnTo>
                    <a:pt x="65196" y="345960"/>
                  </a:lnTo>
                  <a:lnTo>
                    <a:pt x="58942" y="399199"/>
                  </a:lnTo>
                  <a:lnTo>
                    <a:pt x="57255" y="456563"/>
                  </a:lnTo>
                  <a:lnTo>
                    <a:pt x="57150" y="466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6"/>
          <p:cNvGrpSpPr/>
          <p:nvPr/>
        </p:nvGrpSpPr>
        <p:grpSpPr>
          <a:xfrm>
            <a:off x="4257675" y="4143375"/>
            <a:ext cx="400051" cy="104776"/>
            <a:chOff x="4257675" y="4143375"/>
            <a:chExt cx="400051" cy="104776"/>
          </a:xfrm>
        </p:grpSpPr>
        <p:sp>
          <p:nvSpPr>
            <p:cNvPr id="11" name="SMARTInkShape-362"/>
            <p:cNvSpPr/>
            <p:nvPr>
              <p:custDataLst>
                <p:tags r:id="rId33"/>
              </p:custDataLst>
            </p:nvPr>
          </p:nvSpPr>
          <p:spPr>
            <a:xfrm>
              <a:off x="4410075" y="4248150"/>
              <a:ext cx="247651" cy="1"/>
            </a:xfrm>
            <a:custGeom>
              <a:avLst/>
              <a:gdLst/>
              <a:ahLst/>
              <a:cxnLst/>
              <a:rect l="0" t="0" r="0" b="0"/>
              <a:pathLst>
                <a:path w="247651" h="1">
                  <a:moveTo>
                    <a:pt x="0" y="0"/>
                  </a:moveTo>
                  <a:lnTo>
                    <a:pt x="0" y="0"/>
                  </a:lnTo>
                  <a:lnTo>
                    <a:pt x="53257" y="0"/>
                  </a:lnTo>
                  <a:lnTo>
                    <a:pt x="105270" y="0"/>
                  </a:lnTo>
                  <a:lnTo>
                    <a:pt x="161969" y="0"/>
                  </a:lnTo>
                  <a:lnTo>
                    <a:pt x="220999" y="0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3"/>
            <p:cNvSpPr/>
            <p:nvPr>
              <p:custDataLst>
                <p:tags r:id="rId34"/>
              </p:custDataLst>
            </p:nvPr>
          </p:nvSpPr>
          <p:spPr>
            <a:xfrm>
              <a:off x="4257675" y="4143375"/>
              <a:ext cx="266701" cy="9523"/>
            </a:xfrm>
            <a:custGeom>
              <a:avLst/>
              <a:gdLst/>
              <a:ahLst/>
              <a:cxnLst/>
              <a:rect l="0" t="0" r="0" b="0"/>
              <a:pathLst>
                <a:path w="266701" h="952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3" y="8937"/>
                  </a:lnTo>
                  <a:lnTo>
                    <a:pt x="69131" y="9502"/>
                  </a:lnTo>
                  <a:lnTo>
                    <a:pt x="122685" y="9522"/>
                  </a:lnTo>
                  <a:lnTo>
                    <a:pt x="181661" y="1986"/>
                  </a:lnTo>
                  <a:lnTo>
                    <a:pt x="236967" y="39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7"/>
          <p:cNvGrpSpPr/>
          <p:nvPr/>
        </p:nvGrpSpPr>
        <p:grpSpPr>
          <a:xfrm>
            <a:off x="5095875" y="3857625"/>
            <a:ext cx="1990726" cy="476251"/>
            <a:chOff x="5095875" y="3857625"/>
            <a:chExt cx="1990726" cy="476251"/>
          </a:xfrm>
        </p:grpSpPr>
        <p:sp>
          <p:nvSpPr>
            <p:cNvPr id="14" name="SMARTInkShape-364"/>
            <p:cNvSpPr/>
            <p:nvPr>
              <p:custDataLst>
                <p:tags r:id="rId26"/>
              </p:custDataLst>
            </p:nvPr>
          </p:nvSpPr>
          <p:spPr>
            <a:xfrm>
              <a:off x="6848475" y="3857625"/>
              <a:ext cx="238126" cy="409576"/>
            </a:xfrm>
            <a:custGeom>
              <a:avLst/>
              <a:gdLst/>
              <a:ahLst/>
              <a:cxnLst/>
              <a:rect l="0" t="0" r="0" b="0"/>
              <a:pathLst>
                <a:path w="238126" h="409576">
                  <a:moveTo>
                    <a:pt x="0" y="0"/>
                  </a:moveTo>
                  <a:lnTo>
                    <a:pt x="0" y="0"/>
                  </a:lnTo>
                  <a:lnTo>
                    <a:pt x="1" y="5056"/>
                  </a:lnTo>
                  <a:lnTo>
                    <a:pt x="14189" y="59246"/>
                  </a:lnTo>
                  <a:lnTo>
                    <a:pt x="31593" y="107873"/>
                  </a:lnTo>
                  <a:lnTo>
                    <a:pt x="61781" y="162137"/>
                  </a:lnTo>
                  <a:lnTo>
                    <a:pt x="93342" y="210219"/>
                  </a:lnTo>
                  <a:lnTo>
                    <a:pt x="125330" y="260482"/>
                  </a:lnTo>
                  <a:lnTo>
                    <a:pt x="171648" y="316328"/>
                  </a:lnTo>
                  <a:lnTo>
                    <a:pt x="204532" y="365521"/>
                  </a:lnTo>
                  <a:lnTo>
                    <a:pt x="238125" y="409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5"/>
            <p:cNvSpPr/>
            <p:nvPr>
              <p:custDataLst>
                <p:tags r:id="rId27"/>
              </p:custDataLst>
            </p:nvPr>
          </p:nvSpPr>
          <p:spPr>
            <a:xfrm>
              <a:off x="6819900" y="3924300"/>
              <a:ext cx="238126" cy="285751"/>
            </a:xfrm>
            <a:custGeom>
              <a:avLst/>
              <a:gdLst/>
              <a:ahLst/>
              <a:cxnLst/>
              <a:rect l="0" t="0" r="0" b="0"/>
              <a:pathLst>
                <a:path w="238126" h="285751">
                  <a:moveTo>
                    <a:pt x="238125" y="0"/>
                  </a:moveTo>
                  <a:lnTo>
                    <a:pt x="238125" y="0"/>
                  </a:lnTo>
                  <a:lnTo>
                    <a:pt x="238125" y="5056"/>
                  </a:lnTo>
                  <a:lnTo>
                    <a:pt x="235302" y="10361"/>
                  </a:lnTo>
                  <a:lnTo>
                    <a:pt x="192137" y="68736"/>
                  </a:lnTo>
                  <a:lnTo>
                    <a:pt x="142182" y="120862"/>
                  </a:lnTo>
                  <a:lnTo>
                    <a:pt x="97980" y="171059"/>
                  </a:lnTo>
                  <a:lnTo>
                    <a:pt x="74187" y="197087"/>
                  </a:lnTo>
                  <a:lnTo>
                    <a:pt x="42759" y="22990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6"/>
            <p:cNvSpPr/>
            <p:nvPr>
              <p:custDataLst>
                <p:tags r:id="rId28"/>
              </p:custDataLst>
            </p:nvPr>
          </p:nvSpPr>
          <p:spPr>
            <a:xfrm>
              <a:off x="6515100" y="40862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5479" y="9525"/>
                  </a:lnTo>
                  <a:lnTo>
                    <a:pt x="98513" y="8467"/>
                  </a:lnTo>
                  <a:lnTo>
                    <a:pt x="144138" y="88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67"/>
            <p:cNvSpPr/>
            <p:nvPr>
              <p:custDataLst>
                <p:tags r:id="rId29"/>
              </p:custDataLst>
            </p:nvPr>
          </p:nvSpPr>
          <p:spPr>
            <a:xfrm>
              <a:off x="6015763" y="3963360"/>
              <a:ext cx="306144" cy="312742"/>
            </a:xfrm>
            <a:custGeom>
              <a:avLst/>
              <a:gdLst/>
              <a:ahLst/>
              <a:cxnLst/>
              <a:rect l="0" t="0" r="0" b="0"/>
              <a:pathLst>
                <a:path w="306144" h="312742">
                  <a:moveTo>
                    <a:pt x="213587" y="18090"/>
                  </a:moveTo>
                  <a:lnTo>
                    <a:pt x="213587" y="18090"/>
                  </a:lnTo>
                  <a:lnTo>
                    <a:pt x="205387" y="9889"/>
                  </a:lnTo>
                  <a:lnTo>
                    <a:pt x="190173" y="2281"/>
                  </a:lnTo>
                  <a:lnTo>
                    <a:pt x="177134" y="0"/>
                  </a:lnTo>
                  <a:lnTo>
                    <a:pt x="155161" y="383"/>
                  </a:lnTo>
                  <a:lnTo>
                    <a:pt x="133717" y="7788"/>
                  </a:lnTo>
                  <a:lnTo>
                    <a:pt x="107725" y="25033"/>
                  </a:lnTo>
                  <a:lnTo>
                    <a:pt x="58113" y="84399"/>
                  </a:lnTo>
                  <a:lnTo>
                    <a:pt x="33818" y="114290"/>
                  </a:lnTo>
                  <a:lnTo>
                    <a:pt x="15055" y="161780"/>
                  </a:lnTo>
                  <a:lnTo>
                    <a:pt x="0" y="218027"/>
                  </a:lnTo>
                  <a:lnTo>
                    <a:pt x="1537" y="241712"/>
                  </a:lnTo>
                  <a:lnTo>
                    <a:pt x="8570" y="260705"/>
                  </a:lnTo>
                  <a:lnTo>
                    <a:pt x="35389" y="295202"/>
                  </a:lnTo>
                  <a:lnTo>
                    <a:pt x="43988" y="300198"/>
                  </a:lnTo>
                  <a:lnTo>
                    <a:pt x="95063" y="308626"/>
                  </a:lnTo>
                  <a:lnTo>
                    <a:pt x="149178" y="312741"/>
                  </a:lnTo>
                  <a:lnTo>
                    <a:pt x="172261" y="310971"/>
                  </a:lnTo>
                  <a:lnTo>
                    <a:pt x="222688" y="286814"/>
                  </a:lnTo>
                  <a:lnTo>
                    <a:pt x="253524" y="261279"/>
                  </a:lnTo>
                  <a:lnTo>
                    <a:pt x="291787" y="208199"/>
                  </a:lnTo>
                  <a:lnTo>
                    <a:pt x="303315" y="179899"/>
                  </a:lnTo>
                  <a:lnTo>
                    <a:pt x="306143" y="151406"/>
                  </a:lnTo>
                  <a:lnTo>
                    <a:pt x="295364" y="103810"/>
                  </a:lnTo>
                  <a:lnTo>
                    <a:pt x="286621" y="90407"/>
                  </a:lnTo>
                  <a:lnTo>
                    <a:pt x="265225" y="70692"/>
                  </a:lnTo>
                  <a:lnTo>
                    <a:pt x="251687" y="65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68"/>
            <p:cNvSpPr/>
            <p:nvPr>
              <p:custDataLst>
                <p:tags r:id="rId30"/>
              </p:custDataLst>
            </p:nvPr>
          </p:nvSpPr>
          <p:spPr>
            <a:xfrm>
              <a:off x="5621480" y="3991402"/>
              <a:ext cx="291996" cy="284392"/>
            </a:xfrm>
            <a:custGeom>
              <a:avLst/>
              <a:gdLst/>
              <a:ahLst/>
              <a:cxnLst/>
              <a:rect l="0" t="0" r="0" b="0"/>
              <a:pathLst>
                <a:path w="291996" h="284392">
                  <a:moveTo>
                    <a:pt x="198295" y="18623"/>
                  </a:moveTo>
                  <a:lnTo>
                    <a:pt x="198295" y="18623"/>
                  </a:lnTo>
                  <a:lnTo>
                    <a:pt x="184106" y="4434"/>
                  </a:lnTo>
                  <a:lnTo>
                    <a:pt x="175761" y="1733"/>
                  </a:lnTo>
                  <a:lnTo>
                    <a:pt x="153157" y="0"/>
                  </a:lnTo>
                  <a:lnTo>
                    <a:pt x="102427" y="12868"/>
                  </a:lnTo>
                  <a:lnTo>
                    <a:pt x="79344" y="27031"/>
                  </a:lnTo>
                  <a:lnTo>
                    <a:pt x="24652" y="80302"/>
                  </a:lnTo>
                  <a:lnTo>
                    <a:pt x="7028" y="111923"/>
                  </a:lnTo>
                  <a:lnTo>
                    <a:pt x="0" y="154410"/>
                  </a:lnTo>
                  <a:lnTo>
                    <a:pt x="1605" y="187973"/>
                  </a:lnTo>
                  <a:lnTo>
                    <a:pt x="11628" y="227759"/>
                  </a:lnTo>
                  <a:lnTo>
                    <a:pt x="23258" y="244217"/>
                  </a:lnTo>
                  <a:lnTo>
                    <a:pt x="51537" y="266973"/>
                  </a:lnTo>
                  <a:lnTo>
                    <a:pt x="76142" y="278240"/>
                  </a:lnTo>
                  <a:lnTo>
                    <a:pt x="129855" y="284391"/>
                  </a:lnTo>
                  <a:lnTo>
                    <a:pt x="159672" y="282225"/>
                  </a:lnTo>
                  <a:lnTo>
                    <a:pt x="188615" y="272058"/>
                  </a:lnTo>
                  <a:lnTo>
                    <a:pt x="235316" y="242497"/>
                  </a:lnTo>
                  <a:lnTo>
                    <a:pt x="270760" y="198976"/>
                  </a:lnTo>
                  <a:lnTo>
                    <a:pt x="285148" y="170838"/>
                  </a:lnTo>
                  <a:lnTo>
                    <a:pt x="291886" y="132887"/>
                  </a:lnTo>
                  <a:lnTo>
                    <a:pt x="291995" y="105396"/>
                  </a:lnTo>
                  <a:lnTo>
                    <a:pt x="280223" y="69980"/>
                  </a:lnTo>
                  <a:lnTo>
                    <a:pt x="264970" y="47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9"/>
            <p:cNvSpPr/>
            <p:nvPr>
              <p:custDataLst>
                <p:tags r:id="rId31"/>
              </p:custDataLst>
            </p:nvPr>
          </p:nvSpPr>
          <p:spPr>
            <a:xfrm>
              <a:off x="5277446" y="4001053"/>
              <a:ext cx="244630" cy="327026"/>
            </a:xfrm>
            <a:custGeom>
              <a:avLst/>
              <a:gdLst/>
              <a:ahLst/>
              <a:cxnLst/>
              <a:rect l="0" t="0" r="0" b="0"/>
              <a:pathLst>
                <a:path w="244630" h="327026">
                  <a:moveTo>
                    <a:pt x="113704" y="37547"/>
                  </a:moveTo>
                  <a:lnTo>
                    <a:pt x="113704" y="37547"/>
                  </a:lnTo>
                  <a:lnTo>
                    <a:pt x="113704" y="32491"/>
                  </a:lnTo>
                  <a:lnTo>
                    <a:pt x="110882" y="27186"/>
                  </a:lnTo>
                  <a:lnTo>
                    <a:pt x="107158" y="21301"/>
                  </a:lnTo>
                  <a:lnTo>
                    <a:pt x="104003" y="12037"/>
                  </a:lnTo>
                  <a:lnTo>
                    <a:pt x="99515" y="5749"/>
                  </a:lnTo>
                  <a:lnTo>
                    <a:pt x="93992" y="2248"/>
                  </a:lnTo>
                  <a:lnTo>
                    <a:pt x="82111" y="277"/>
                  </a:lnTo>
                  <a:lnTo>
                    <a:pt x="76766" y="0"/>
                  </a:lnTo>
                  <a:lnTo>
                    <a:pt x="65185" y="5338"/>
                  </a:lnTo>
                  <a:lnTo>
                    <a:pt x="54040" y="14765"/>
                  </a:lnTo>
                  <a:lnTo>
                    <a:pt x="29777" y="49298"/>
                  </a:lnTo>
                  <a:lnTo>
                    <a:pt x="9584" y="102529"/>
                  </a:lnTo>
                  <a:lnTo>
                    <a:pt x="2420" y="135118"/>
                  </a:lnTo>
                  <a:lnTo>
                    <a:pt x="0" y="184055"/>
                  </a:lnTo>
                  <a:lnTo>
                    <a:pt x="4637" y="221833"/>
                  </a:lnTo>
                  <a:lnTo>
                    <a:pt x="23290" y="264920"/>
                  </a:lnTo>
                  <a:lnTo>
                    <a:pt x="41171" y="292243"/>
                  </a:lnTo>
                  <a:lnTo>
                    <a:pt x="53598" y="303498"/>
                  </a:lnTo>
                  <a:lnTo>
                    <a:pt x="104756" y="326127"/>
                  </a:lnTo>
                  <a:lnTo>
                    <a:pt x="120663" y="327025"/>
                  </a:lnTo>
                  <a:lnTo>
                    <a:pt x="168643" y="313263"/>
                  </a:lnTo>
                  <a:lnTo>
                    <a:pt x="182572" y="306138"/>
                  </a:lnTo>
                  <a:lnTo>
                    <a:pt x="195817" y="295915"/>
                  </a:lnTo>
                  <a:lnTo>
                    <a:pt x="220509" y="257956"/>
                  </a:lnTo>
                  <a:lnTo>
                    <a:pt x="242441" y="199589"/>
                  </a:lnTo>
                  <a:lnTo>
                    <a:pt x="244629" y="170932"/>
                  </a:lnTo>
                  <a:lnTo>
                    <a:pt x="233618" y="123277"/>
                  </a:lnTo>
                  <a:lnTo>
                    <a:pt x="199988" y="69192"/>
                  </a:lnTo>
                  <a:lnTo>
                    <a:pt x="193328" y="62195"/>
                  </a:lnTo>
                  <a:lnTo>
                    <a:pt x="180379" y="56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70"/>
            <p:cNvSpPr/>
            <p:nvPr>
              <p:custDataLst>
                <p:tags r:id="rId32"/>
              </p:custDataLst>
            </p:nvPr>
          </p:nvSpPr>
          <p:spPr>
            <a:xfrm>
              <a:off x="5095875" y="3952875"/>
              <a:ext cx="1" cy="381001"/>
            </a:xfrm>
            <a:custGeom>
              <a:avLst/>
              <a:gdLst/>
              <a:ahLst/>
              <a:cxnLst/>
              <a:rect l="0" t="0" r="0" b="0"/>
              <a:pathLst>
                <a:path w="1" h="381001">
                  <a:moveTo>
                    <a:pt x="0" y="0"/>
                  </a:moveTo>
                  <a:lnTo>
                    <a:pt x="0" y="0"/>
                  </a:lnTo>
                  <a:lnTo>
                    <a:pt x="0" y="58809"/>
                  </a:lnTo>
                  <a:lnTo>
                    <a:pt x="0" y="115504"/>
                  </a:lnTo>
                  <a:lnTo>
                    <a:pt x="0" y="162790"/>
                  </a:lnTo>
                  <a:lnTo>
                    <a:pt x="0" y="218993"/>
                  </a:lnTo>
                  <a:lnTo>
                    <a:pt x="0" y="274751"/>
                  </a:lnTo>
                  <a:lnTo>
                    <a:pt x="0" y="33324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8"/>
          <p:cNvGrpSpPr/>
          <p:nvPr/>
        </p:nvGrpSpPr>
        <p:grpSpPr>
          <a:xfrm>
            <a:off x="3581400" y="4871122"/>
            <a:ext cx="1047751" cy="586704"/>
            <a:chOff x="3581400" y="4871122"/>
            <a:chExt cx="1047751" cy="586704"/>
          </a:xfrm>
        </p:grpSpPr>
        <p:sp>
          <p:nvSpPr>
            <p:cNvPr id="22" name="SMARTInkShape-371"/>
            <p:cNvSpPr/>
            <p:nvPr>
              <p:custDataLst>
                <p:tags r:id="rId22"/>
              </p:custDataLst>
            </p:nvPr>
          </p:nvSpPr>
          <p:spPr>
            <a:xfrm>
              <a:off x="4371975" y="5029200"/>
              <a:ext cx="257176" cy="1"/>
            </a:xfrm>
            <a:custGeom>
              <a:avLst/>
              <a:gdLst/>
              <a:ahLst/>
              <a:cxnLst/>
              <a:rect l="0" t="0" r="0" b="0"/>
              <a:pathLst>
                <a:path w="257176" h="1">
                  <a:moveTo>
                    <a:pt x="0" y="0"/>
                  </a:moveTo>
                  <a:lnTo>
                    <a:pt x="0" y="0"/>
                  </a:lnTo>
                  <a:lnTo>
                    <a:pt x="58809" y="0"/>
                  </a:lnTo>
                  <a:lnTo>
                    <a:pt x="110050" y="0"/>
                  </a:lnTo>
                  <a:lnTo>
                    <a:pt x="159165" y="0"/>
                  </a:lnTo>
                  <a:lnTo>
                    <a:pt x="217248" y="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72"/>
            <p:cNvSpPr/>
            <p:nvPr>
              <p:custDataLst>
                <p:tags r:id="rId23"/>
              </p:custDataLst>
            </p:nvPr>
          </p:nvSpPr>
          <p:spPr>
            <a:xfrm>
              <a:off x="4286250" y="4962525"/>
              <a:ext cx="266701" cy="19051"/>
            </a:xfrm>
            <a:custGeom>
              <a:avLst/>
              <a:gdLst/>
              <a:ahLst/>
              <a:cxnLst/>
              <a:rect l="0" t="0" r="0" b="0"/>
              <a:pathLst>
                <a:path w="266701" h="190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1458" y="5056"/>
                  </a:lnTo>
                  <a:lnTo>
                    <a:pt x="36579" y="8201"/>
                  </a:lnTo>
                  <a:lnTo>
                    <a:pt x="86428" y="9409"/>
                  </a:lnTo>
                  <a:lnTo>
                    <a:pt x="143804" y="12331"/>
                  </a:lnTo>
                  <a:lnTo>
                    <a:pt x="193859" y="17724"/>
                  </a:lnTo>
                  <a:lnTo>
                    <a:pt x="251577" y="18933"/>
                  </a:lnTo>
                  <a:lnTo>
                    <a:pt x="2667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3"/>
            <p:cNvSpPr/>
            <p:nvPr>
              <p:custDataLst>
                <p:tags r:id="rId24"/>
              </p:custDataLst>
            </p:nvPr>
          </p:nvSpPr>
          <p:spPr>
            <a:xfrm>
              <a:off x="3581400" y="4871122"/>
              <a:ext cx="445008" cy="305153"/>
            </a:xfrm>
            <a:custGeom>
              <a:avLst/>
              <a:gdLst/>
              <a:ahLst/>
              <a:cxnLst/>
              <a:rect l="0" t="0" r="0" b="0"/>
              <a:pathLst>
                <a:path w="445008" h="305153">
                  <a:moveTo>
                    <a:pt x="0" y="81878"/>
                  </a:moveTo>
                  <a:lnTo>
                    <a:pt x="0" y="81878"/>
                  </a:lnTo>
                  <a:lnTo>
                    <a:pt x="0" y="76822"/>
                  </a:lnTo>
                  <a:lnTo>
                    <a:pt x="2822" y="71517"/>
                  </a:lnTo>
                  <a:lnTo>
                    <a:pt x="6546" y="65631"/>
                  </a:lnTo>
                  <a:lnTo>
                    <a:pt x="14189" y="45022"/>
                  </a:lnTo>
                  <a:lnTo>
                    <a:pt x="22534" y="36218"/>
                  </a:lnTo>
                  <a:lnTo>
                    <a:pt x="55252" y="16885"/>
                  </a:lnTo>
                  <a:lnTo>
                    <a:pt x="103537" y="1346"/>
                  </a:lnTo>
                  <a:lnTo>
                    <a:pt x="160113" y="0"/>
                  </a:lnTo>
                  <a:lnTo>
                    <a:pt x="205133" y="6818"/>
                  </a:lnTo>
                  <a:lnTo>
                    <a:pt x="255866" y="18363"/>
                  </a:lnTo>
                  <a:lnTo>
                    <a:pt x="304412" y="38012"/>
                  </a:lnTo>
                  <a:lnTo>
                    <a:pt x="363167" y="73096"/>
                  </a:lnTo>
                  <a:lnTo>
                    <a:pt x="415183" y="120076"/>
                  </a:lnTo>
                  <a:lnTo>
                    <a:pt x="434168" y="148582"/>
                  </a:lnTo>
                  <a:lnTo>
                    <a:pt x="441671" y="167617"/>
                  </a:lnTo>
                  <a:lnTo>
                    <a:pt x="445007" y="186659"/>
                  </a:lnTo>
                  <a:lnTo>
                    <a:pt x="440845" y="205706"/>
                  </a:lnTo>
                  <a:lnTo>
                    <a:pt x="430881" y="224754"/>
                  </a:lnTo>
                  <a:lnTo>
                    <a:pt x="398614" y="260031"/>
                  </a:lnTo>
                  <a:lnTo>
                    <a:pt x="365405" y="281066"/>
                  </a:lnTo>
                  <a:lnTo>
                    <a:pt x="338086" y="292116"/>
                  </a:lnTo>
                  <a:lnTo>
                    <a:pt x="283231" y="302030"/>
                  </a:lnTo>
                  <a:lnTo>
                    <a:pt x="237379" y="305152"/>
                  </a:lnTo>
                  <a:lnTo>
                    <a:pt x="179534" y="301783"/>
                  </a:lnTo>
                  <a:lnTo>
                    <a:pt x="128401" y="292455"/>
                  </a:lnTo>
                  <a:lnTo>
                    <a:pt x="69193" y="265756"/>
                  </a:lnTo>
                  <a:lnTo>
                    <a:pt x="38100" y="234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74"/>
            <p:cNvSpPr/>
            <p:nvPr>
              <p:custDataLst>
                <p:tags r:id="rId25"/>
              </p:custDataLst>
            </p:nvPr>
          </p:nvSpPr>
          <p:spPr>
            <a:xfrm>
              <a:off x="3668449" y="4972050"/>
              <a:ext cx="26849" cy="485776"/>
            </a:xfrm>
            <a:custGeom>
              <a:avLst/>
              <a:gdLst/>
              <a:ahLst/>
              <a:cxnLst/>
              <a:rect l="0" t="0" r="0" b="0"/>
              <a:pathLst>
                <a:path w="26849" h="485776">
                  <a:moveTo>
                    <a:pt x="8201" y="0"/>
                  </a:moveTo>
                  <a:lnTo>
                    <a:pt x="8201" y="0"/>
                  </a:lnTo>
                  <a:lnTo>
                    <a:pt x="1655" y="15209"/>
                  </a:lnTo>
                  <a:lnTo>
                    <a:pt x="0" y="26515"/>
                  </a:lnTo>
                  <a:lnTo>
                    <a:pt x="7396" y="85123"/>
                  </a:lnTo>
                  <a:lnTo>
                    <a:pt x="10864" y="133858"/>
                  </a:lnTo>
                  <a:lnTo>
                    <a:pt x="16371" y="189307"/>
                  </a:lnTo>
                  <a:lnTo>
                    <a:pt x="18517" y="244670"/>
                  </a:lnTo>
                  <a:lnTo>
                    <a:pt x="25212" y="302643"/>
                  </a:lnTo>
                  <a:lnTo>
                    <a:pt x="26848" y="355174"/>
                  </a:lnTo>
                  <a:lnTo>
                    <a:pt x="20626" y="405258"/>
                  </a:lnTo>
                  <a:lnTo>
                    <a:pt x="11434" y="458741"/>
                  </a:lnTo>
                  <a:lnTo>
                    <a:pt x="8201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59"/>
          <p:cNvGrpSpPr/>
          <p:nvPr/>
        </p:nvGrpSpPr>
        <p:grpSpPr>
          <a:xfrm>
            <a:off x="5020264" y="4564101"/>
            <a:ext cx="2779196" cy="586849"/>
            <a:chOff x="5020264" y="4564101"/>
            <a:chExt cx="2779196" cy="586849"/>
          </a:xfrm>
        </p:grpSpPr>
        <p:sp>
          <p:nvSpPr>
            <p:cNvPr id="27" name="SMARTInkShape-375"/>
            <p:cNvSpPr/>
            <p:nvPr>
              <p:custDataLst>
                <p:tags r:id="rId13"/>
              </p:custDataLst>
            </p:nvPr>
          </p:nvSpPr>
          <p:spPr>
            <a:xfrm>
              <a:off x="7488386" y="4602506"/>
              <a:ext cx="311074" cy="423968"/>
            </a:xfrm>
            <a:custGeom>
              <a:avLst/>
              <a:gdLst/>
              <a:ahLst/>
              <a:cxnLst/>
              <a:rect l="0" t="0" r="0" b="0"/>
              <a:pathLst>
                <a:path w="311074" h="423968">
                  <a:moveTo>
                    <a:pt x="198289" y="121894"/>
                  </a:moveTo>
                  <a:lnTo>
                    <a:pt x="198289" y="121894"/>
                  </a:lnTo>
                  <a:lnTo>
                    <a:pt x="198289" y="116837"/>
                  </a:lnTo>
                  <a:lnTo>
                    <a:pt x="201112" y="111533"/>
                  </a:lnTo>
                  <a:lnTo>
                    <a:pt x="203346" y="108637"/>
                  </a:lnTo>
                  <a:lnTo>
                    <a:pt x="205829" y="99774"/>
                  </a:lnTo>
                  <a:lnTo>
                    <a:pt x="210048" y="82884"/>
                  </a:lnTo>
                  <a:lnTo>
                    <a:pt x="215179" y="64475"/>
                  </a:lnTo>
                  <a:lnTo>
                    <a:pt x="217213" y="25334"/>
                  </a:lnTo>
                  <a:lnTo>
                    <a:pt x="214462" y="17949"/>
                  </a:lnTo>
                  <a:lnTo>
                    <a:pt x="212246" y="14498"/>
                  </a:lnTo>
                  <a:lnTo>
                    <a:pt x="199014" y="4583"/>
                  </a:lnTo>
                  <a:lnTo>
                    <a:pt x="181689" y="0"/>
                  </a:lnTo>
                  <a:lnTo>
                    <a:pt x="149266" y="6055"/>
                  </a:lnTo>
                  <a:lnTo>
                    <a:pt x="121675" y="16546"/>
                  </a:lnTo>
                  <a:lnTo>
                    <a:pt x="64903" y="66588"/>
                  </a:lnTo>
                  <a:lnTo>
                    <a:pt x="22366" y="125730"/>
                  </a:lnTo>
                  <a:lnTo>
                    <a:pt x="7052" y="163365"/>
                  </a:lnTo>
                  <a:lnTo>
                    <a:pt x="0" y="220553"/>
                  </a:lnTo>
                  <a:lnTo>
                    <a:pt x="1429" y="273713"/>
                  </a:lnTo>
                  <a:lnTo>
                    <a:pt x="8138" y="299435"/>
                  </a:lnTo>
                  <a:lnTo>
                    <a:pt x="42133" y="358103"/>
                  </a:lnTo>
                  <a:lnTo>
                    <a:pt x="66648" y="382970"/>
                  </a:lnTo>
                  <a:lnTo>
                    <a:pt x="120328" y="414025"/>
                  </a:lnTo>
                  <a:lnTo>
                    <a:pt x="150142" y="422940"/>
                  </a:lnTo>
                  <a:lnTo>
                    <a:pt x="170541" y="423967"/>
                  </a:lnTo>
                  <a:lnTo>
                    <a:pt x="212485" y="416004"/>
                  </a:lnTo>
                  <a:lnTo>
                    <a:pt x="246836" y="399183"/>
                  </a:lnTo>
                  <a:lnTo>
                    <a:pt x="269706" y="376562"/>
                  </a:lnTo>
                  <a:lnTo>
                    <a:pt x="295313" y="328292"/>
                  </a:lnTo>
                  <a:lnTo>
                    <a:pt x="304911" y="304643"/>
                  </a:lnTo>
                  <a:lnTo>
                    <a:pt x="311073" y="254968"/>
                  </a:lnTo>
                  <a:lnTo>
                    <a:pt x="307234" y="204389"/>
                  </a:lnTo>
                  <a:lnTo>
                    <a:pt x="296283" y="154692"/>
                  </a:lnTo>
                  <a:lnTo>
                    <a:pt x="281107" y="113203"/>
                  </a:lnTo>
                  <a:lnTo>
                    <a:pt x="240705" y="54565"/>
                  </a:lnTo>
                  <a:lnTo>
                    <a:pt x="226864" y="45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6"/>
            <p:cNvSpPr/>
            <p:nvPr>
              <p:custDataLst>
                <p:tags r:id="rId14"/>
              </p:custDataLst>
            </p:nvPr>
          </p:nvSpPr>
          <p:spPr>
            <a:xfrm>
              <a:off x="7136717" y="4564101"/>
              <a:ext cx="254679" cy="465100"/>
            </a:xfrm>
            <a:custGeom>
              <a:avLst/>
              <a:gdLst/>
              <a:ahLst/>
              <a:cxnLst/>
              <a:rect l="0" t="0" r="0" b="0"/>
              <a:pathLst>
                <a:path w="254679" h="465100">
                  <a:moveTo>
                    <a:pt x="245158" y="122199"/>
                  </a:moveTo>
                  <a:lnTo>
                    <a:pt x="245158" y="122199"/>
                  </a:lnTo>
                  <a:lnTo>
                    <a:pt x="245158" y="117142"/>
                  </a:lnTo>
                  <a:lnTo>
                    <a:pt x="247981" y="111838"/>
                  </a:lnTo>
                  <a:lnTo>
                    <a:pt x="250215" y="108942"/>
                  </a:lnTo>
                  <a:lnTo>
                    <a:pt x="252697" y="100079"/>
                  </a:lnTo>
                  <a:lnTo>
                    <a:pt x="254632" y="45920"/>
                  </a:lnTo>
                  <a:lnTo>
                    <a:pt x="253602" y="33263"/>
                  </a:lnTo>
                  <a:lnTo>
                    <a:pt x="249616" y="20584"/>
                  </a:lnTo>
                  <a:lnTo>
                    <a:pt x="241495" y="10715"/>
                  </a:lnTo>
                  <a:lnTo>
                    <a:pt x="230830" y="3859"/>
                  </a:lnTo>
                  <a:lnTo>
                    <a:pt x="211868" y="0"/>
                  </a:lnTo>
                  <a:lnTo>
                    <a:pt x="174729" y="1518"/>
                  </a:lnTo>
                  <a:lnTo>
                    <a:pt x="126941" y="16752"/>
                  </a:lnTo>
                  <a:lnTo>
                    <a:pt x="84341" y="41202"/>
                  </a:lnTo>
                  <a:lnTo>
                    <a:pt x="40812" y="84721"/>
                  </a:lnTo>
                  <a:lnTo>
                    <a:pt x="5918" y="136247"/>
                  </a:lnTo>
                  <a:lnTo>
                    <a:pt x="0" y="161639"/>
                  </a:lnTo>
                  <a:lnTo>
                    <a:pt x="1439" y="177123"/>
                  </a:lnTo>
                  <a:lnTo>
                    <a:pt x="10985" y="204309"/>
                  </a:lnTo>
                  <a:lnTo>
                    <a:pt x="19724" y="214431"/>
                  </a:lnTo>
                  <a:lnTo>
                    <a:pt x="31724" y="222458"/>
                  </a:lnTo>
                  <a:lnTo>
                    <a:pt x="56329" y="231869"/>
                  </a:lnTo>
                  <a:lnTo>
                    <a:pt x="102504" y="235890"/>
                  </a:lnTo>
                  <a:lnTo>
                    <a:pt x="159453" y="223188"/>
                  </a:lnTo>
                  <a:lnTo>
                    <a:pt x="196479" y="203374"/>
                  </a:lnTo>
                  <a:lnTo>
                    <a:pt x="217447" y="185291"/>
                  </a:lnTo>
                  <a:lnTo>
                    <a:pt x="248120" y="134884"/>
                  </a:lnTo>
                  <a:lnTo>
                    <a:pt x="253385" y="117100"/>
                  </a:lnTo>
                  <a:lnTo>
                    <a:pt x="254633" y="95555"/>
                  </a:lnTo>
                  <a:lnTo>
                    <a:pt x="254678" y="107051"/>
                  </a:lnTo>
                  <a:lnTo>
                    <a:pt x="235386" y="161411"/>
                  </a:lnTo>
                  <a:lnTo>
                    <a:pt x="219725" y="215675"/>
                  </a:lnTo>
                  <a:lnTo>
                    <a:pt x="207050" y="265350"/>
                  </a:lnTo>
                  <a:lnTo>
                    <a:pt x="192240" y="322065"/>
                  </a:lnTo>
                  <a:lnTo>
                    <a:pt x="183509" y="377890"/>
                  </a:lnTo>
                  <a:lnTo>
                    <a:pt x="178925" y="423136"/>
                  </a:lnTo>
                  <a:lnTo>
                    <a:pt x="188008" y="4650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7"/>
            <p:cNvSpPr/>
            <p:nvPr>
              <p:custDataLst>
                <p:tags r:id="rId15"/>
              </p:custDataLst>
            </p:nvPr>
          </p:nvSpPr>
          <p:spPr>
            <a:xfrm>
              <a:off x="7001397" y="4619625"/>
              <a:ext cx="75680" cy="400051"/>
            </a:xfrm>
            <a:custGeom>
              <a:avLst/>
              <a:gdLst/>
              <a:ahLst/>
              <a:cxnLst/>
              <a:rect l="0" t="0" r="0" b="0"/>
              <a:pathLst>
                <a:path w="75680" h="400051">
                  <a:moveTo>
                    <a:pt x="75678" y="0"/>
                  </a:moveTo>
                  <a:lnTo>
                    <a:pt x="75678" y="0"/>
                  </a:lnTo>
                  <a:lnTo>
                    <a:pt x="75679" y="13258"/>
                  </a:lnTo>
                  <a:lnTo>
                    <a:pt x="72855" y="19297"/>
                  </a:lnTo>
                  <a:lnTo>
                    <a:pt x="70621" y="22390"/>
                  </a:lnTo>
                  <a:lnTo>
                    <a:pt x="55967" y="78688"/>
                  </a:lnTo>
                  <a:lnTo>
                    <a:pt x="49729" y="105513"/>
                  </a:lnTo>
                  <a:lnTo>
                    <a:pt x="39846" y="160102"/>
                  </a:lnTo>
                  <a:lnTo>
                    <a:pt x="27874" y="209817"/>
                  </a:lnTo>
                  <a:lnTo>
                    <a:pt x="18700" y="266540"/>
                  </a:lnTo>
                  <a:lnTo>
                    <a:pt x="5432" y="322366"/>
                  </a:lnTo>
                  <a:lnTo>
                    <a:pt x="0" y="367612"/>
                  </a:lnTo>
                  <a:lnTo>
                    <a:pt x="9003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8"/>
            <p:cNvSpPr/>
            <p:nvPr>
              <p:custDataLst>
                <p:tags r:id="rId16"/>
              </p:custDataLst>
            </p:nvPr>
          </p:nvSpPr>
          <p:spPr>
            <a:xfrm>
              <a:off x="6810934" y="4600575"/>
              <a:ext cx="208992" cy="284286"/>
            </a:xfrm>
            <a:custGeom>
              <a:avLst/>
              <a:gdLst/>
              <a:ahLst/>
              <a:cxnLst/>
              <a:rect l="0" t="0" r="0" b="0"/>
              <a:pathLst>
                <a:path w="208992" h="284286">
                  <a:moveTo>
                    <a:pt x="85166" y="0"/>
                  </a:moveTo>
                  <a:lnTo>
                    <a:pt x="85166" y="0"/>
                  </a:lnTo>
                  <a:lnTo>
                    <a:pt x="84109" y="33115"/>
                  </a:lnTo>
                  <a:lnTo>
                    <a:pt x="67861" y="71028"/>
                  </a:lnTo>
                  <a:lnTo>
                    <a:pt x="38108" y="126066"/>
                  </a:lnTo>
                  <a:lnTo>
                    <a:pt x="15349" y="185575"/>
                  </a:lnTo>
                  <a:lnTo>
                    <a:pt x="2268" y="226384"/>
                  </a:lnTo>
                  <a:lnTo>
                    <a:pt x="0" y="253562"/>
                  </a:lnTo>
                  <a:lnTo>
                    <a:pt x="1929" y="259000"/>
                  </a:lnTo>
                  <a:lnTo>
                    <a:pt x="9719" y="267863"/>
                  </a:lnTo>
                  <a:lnTo>
                    <a:pt x="26006" y="278804"/>
                  </a:lnTo>
                  <a:lnTo>
                    <a:pt x="49293" y="283692"/>
                  </a:lnTo>
                  <a:lnTo>
                    <a:pt x="92151" y="284285"/>
                  </a:lnTo>
                  <a:lnTo>
                    <a:pt x="151619" y="269467"/>
                  </a:lnTo>
                  <a:lnTo>
                    <a:pt x="208991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9"/>
            <p:cNvSpPr/>
            <p:nvPr>
              <p:custDataLst>
                <p:tags r:id="rId17"/>
              </p:custDataLst>
            </p:nvPr>
          </p:nvSpPr>
          <p:spPr>
            <a:xfrm>
              <a:off x="6410325" y="4829175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50768" y="16228"/>
                  </a:lnTo>
                  <a:lnTo>
                    <a:pt x="105051" y="7292"/>
                  </a:lnTo>
                  <a:lnTo>
                    <a:pt x="161950" y="64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0"/>
            <p:cNvSpPr/>
            <p:nvPr>
              <p:custDataLst>
                <p:tags r:id="rId18"/>
              </p:custDataLst>
            </p:nvPr>
          </p:nvSpPr>
          <p:spPr>
            <a:xfrm>
              <a:off x="5944742" y="4715268"/>
              <a:ext cx="291616" cy="392962"/>
            </a:xfrm>
            <a:custGeom>
              <a:avLst/>
              <a:gdLst/>
              <a:ahLst/>
              <a:cxnLst/>
              <a:rect l="0" t="0" r="0" b="0"/>
              <a:pathLst>
                <a:path w="291616" h="392962">
                  <a:moveTo>
                    <a:pt x="198883" y="9132"/>
                  </a:moveTo>
                  <a:lnTo>
                    <a:pt x="198883" y="9132"/>
                  </a:lnTo>
                  <a:lnTo>
                    <a:pt x="193827" y="9132"/>
                  </a:lnTo>
                  <a:lnTo>
                    <a:pt x="188522" y="6309"/>
                  </a:lnTo>
                  <a:lnTo>
                    <a:pt x="182636" y="2586"/>
                  </a:lnTo>
                  <a:lnTo>
                    <a:pt x="172314" y="490"/>
                  </a:lnTo>
                  <a:lnTo>
                    <a:pt x="162028" y="0"/>
                  </a:lnTo>
                  <a:lnTo>
                    <a:pt x="156321" y="4102"/>
                  </a:lnTo>
                  <a:lnTo>
                    <a:pt x="102721" y="58914"/>
                  </a:lnTo>
                  <a:lnTo>
                    <a:pt x="53942" y="116918"/>
                  </a:lnTo>
                  <a:lnTo>
                    <a:pt x="22557" y="170358"/>
                  </a:lnTo>
                  <a:lnTo>
                    <a:pt x="4637" y="224267"/>
                  </a:lnTo>
                  <a:lnTo>
                    <a:pt x="0" y="275682"/>
                  </a:lnTo>
                  <a:lnTo>
                    <a:pt x="2019" y="311066"/>
                  </a:lnTo>
                  <a:lnTo>
                    <a:pt x="12142" y="341658"/>
                  </a:lnTo>
                  <a:lnTo>
                    <a:pt x="17239" y="351466"/>
                  </a:lnTo>
                  <a:lnTo>
                    <a:pt x="31370" y="365187"/>
                  </a:lnTo>
                  <a:lnTo>
                    <a:pt x="66310" y="382617"/>
                  </a:lnTo>
                  <a:lnTo>
                    <a:pt x="99395" y="392961"/>
                  </a:lnTo>
                  <a:lnTo>
                    <a:pt x="110333" y="390961"/>
                  </a:lnTo>
                  <a:lnTo>
                    <a:pt x="165467" y="361209"/>
                  </a:lnTo>
                  <a:lnTo>
                    <a:pt x="222013" y="332518"/>
                  </a:lnTo>
                  <a:lnTo>
                    <a:pt x="256839" y="302434"/>
                  </a:lnTo>
                  <a:lnTo>
                    <a:pt x="274734" y="275248"/>
                  </a:lnTo>
                  <a:lnTo>
                    <a:pt x="289204" y="230012"/>
                  </a:lnTo>
                  <a:lnTo>
                    <a:pt x="291615" y="193935"/>
                  </a:lnTo>
                  <a:lnTo>
                    <a:pt x="280683" y="142986"/>
                  </a:lnTo>
                  <a:lnTo>
                    <a:pt x="267526" y="105540"/>
                  </a:lnTo>
                  <a:lnTo>
                    <a:pt x="251560" y="84499"/>
                  </a:lnTo>
                  <a:lnTo>
                    <a:pt x="208408" y="472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1"/>
            <p:cNvSpPr/>
            <p:nvPr>
              <p:custDataLst>
                <p:tags r:id="rId19"/>
              </p:custDataLst>
            </p:nvPr>
          </p:nvSpPr>
          <p:spPr>
            <a:xfrm>
              <a:off x="5536534" y="4781550"/>
              <a:ext cx="318193" cy="356454"/>
            </a:xfrm>
            <a:custGeom>
              <a:avLst/>
              <a:gdLst/>
              <a:ahLst/>
              <a:cxnLst/>
              <a:rect l="0" t="0" r="0" b="0"/>
              <a:pathLst>
                <a:path w="318193" h="356454">
                  <a:moveTo>
                    <a:pt x="197516" y="0"/>
                  </a:moveTo>
                  <a:lnTo>
                    <a:pt x="197516" y="0"/>
                  </a:lnTo>
                  <a:lnTo>
                    <a:pt x="152459" y="0"/>
                  </a:lnTo>
                  <a:lnTo>
                    <a:pt x="140097" y="5644"/>
                  </a:lnTo>
                  <a:lnTo>
                    <a:pt x="82643" y="49838"/>
                  </a:lnTo>
                  <a:lnTo>
                    <a:pt x="43054" y="98363"/>
                  </a:lnTo>
                  <a:lnTo>
                    <a:pt x="21575" y="134273"/>
                  </a:lnTo>
                  <a:lnTo>
                    <a:pt x="4835" y="189389"/>
                  </a:lnTo>
                  <a:lnTo>
                    <a:pt x="0" y="237082"/>
                  </a:lnTo>
                  <a:lnTo>
                    <a:pt x="6583" y="271566"/>
                  </a:lnTo>
                  <a:lnTo>
                    <a:pt x="33195" y="315175"/>
                  </a:lnTo>
                  <a:lnTo>
                    <a:pt x="51107" y="328108"/>
                  </a:lnTo>
                  <a:lnTo>
                    <a:pt x="102859" y="348557"/>
                  </a:lnTo>
                  <a:lnTo>
                    <a:pt x="138307" y="356453"/>
                  </a:lnTo>
                  <a:lnTo>
                    <a:pt x="175622" y="351972"/>
                  </a:lnTo>
                  <a:lnTo>
                    <a:pt x="233778" y="331186"/>
                  </a:lnTo>
                  <a:lnTo>
                    <a:pt x="263646" y="310854"/>
                  </a:lnTo>
                  <a:lnTo>
                    <a:pt x="287548" y="284722"/>
                  </a:lnTo>
                  <a:lnTo>
                    <a:pt x="306983" y="239842"/>
                  </a:lnTo>
                  <a:lnTo>
                    <a:pt x="318192" y="190212"/>
                  </a:lnTo>
                  <a:lnTo>
                    <a:pt x="317587" y="152315"/>
                  </a:lnTo>
                  <a:lnTo>
                    <a:pt x="312264" y="128021"/>
                  </a:lnTo>
                  <a:lnTo>
                    <a:pt x="285639" y="76752"/>
                  </a:lnTo>
                  <a:lnTo>
                    <a:pt x="267409" y="40326"/>
                  </a:lnTo>
                  <a:lnTo>
                    <a:pt x="238378" y="11948"/>
                  </a:lnTo>
                  <a:lnTo>
                    <a:pt x="225908" y="5310"/>
                  </a:lnTo>
                  <a:lnTo>
                    <a:pt x="2070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2"/>
            <p:cNvSpPr/>
            <p:nvPr>
              <p:custDataLst>
                <p:tags r:id="rId20"/>
              </p:custDataLst>
            </p:nvPr>
          </p:nvSpPr>
          <p:spPr>
            <a:xfrm>
              <a:off x="5184308" y="4805461"/>
              <a:ext cx="280981" cy="345489"/>
            </a:xfrm>
            <a:custGeom>
              <a:avLst/>
              <a:gdLst/>
              <a:ahLst/>
              <a:cxnLst/>
              <a:rect l="0" t="0" r="0" b="0"/>
              <a:pathLst>
                <a:path w="280981" h="345489">
                  <a:moveTo>
                    <a:pt x="178267" y="14189"/>
                  </a:moveTo>
                  <a:lnTo>
                    <a:pt x="178267" y="14189"/>
                  </a:lnTo>
                  <a:lnTo>
                    <a:pt x="160367" y="6650"/>
                  </a:lnTo>
                  <a:lnTo>
                    <a:pt x="156809" y="5988"/>
                  </a:lnTo>
                  <a:lnTo>
                    <a:pt x="150033" y="2430"/>
                  </a:lnTo>
                  <a:lnTo>
                    <a:pt x="146745" y="0"/>
                  </a:lnTo>
                  <a:lnTo>
                    <a:pt x="134624" y="122"/>
                  </a:lnTo>
                  <a:lnTo>
                    <a:pt x="106029" y="8823"/>
                  </a:lnTo>
                  <a:lnTo>
                    <a:pt x="54292" y="57127"/>
                  </a:lnTo>
                  <a:lnTo>
                    <a:pt x="19915" y="113669"/>
                  </a:lnTo>
                  <a:lnTo>
                    <a:pt x="2859" y="163623"/>
                  </a:lnTo>
                  <a:lnTo>
                    <a:pt x="0" y="201576"/>
                  </a:lnTo>
                  <a:lnTo>
                    <a:pt x="6443" y="239633"/>
                  </a:lnTo>
                  <a:lnTo>
                    <a:pt x="21288" y="275602"/>
                  </a:lnTo>
                  <a:lnTo>
                    <a:pt x="40150" y="300608"/>
                  </a:lnTo>
                  <a:lnTo>
                    <a:pt x="65377" y="320364"/>
                  </a:lnTo>
                  <a:lnTo>
                    <a:pt x="111778" y="340558"/>
                  </a:lnTo>
                  <a:lnTo>
                    <a:pt x="145278" y="345488"/>
                  </a:lnTo>
                  <a:lnTo>
                    <a:pt x="176959" y="341893"/>
                  </a:lnTo>
                  <a:lnTo>
                    <a:pt x="206455" y="329068"/>
                  </a:lnTo>
                  <a:lnTo>
                    <a:pt x="230245" y="311863"/>
                  </a:lnTo>
                  <a:lnTo>
                    <a:pt x="250701" y="288302"/>
                  </a:lnTo>
                  <a:lnTo>
                    <a:pt x="272603" y="232150"/>
                  </a:lnTo>
                  <a:lnTo>
                    <a:pt x="280980" y="182245"/>
                  </a:lnTo>
                  <a:lnTo>
                    <a:pt x="275030" y="131621"/>
                  </a:lnTo>
                  <a:lnTo>
                    <a:pt x="260599" y="73215"/>
                  </a:lnTo>
                  <a:lnTo>
                    <a:pt x="233547" y="27611"/>
                  </a:lnTo>
                  <a:lnTo>
                    <a:pt x="228877" y="23137"/>
                  </a:lnTo>
                  <a:lnTo>
                    <a:pt x="197317" y="4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3"/>
            <p:cNvSpPr/>
            <p:nvPr>
              <p:custDataLst>
                <p:tags r:id="rId21"/>
              </p:custDataLst>
            </p:nvPr>
          </p:nvSpPr>
          <p:spPr>
            <a:xfrm>
              <a:off x="5020264" y="4772025"/>
              <a:ext cx="8937" cy="371476"/>
            </a:xfrm>
            <a:custGeom>
              <a:avLst/>
              <a:gdLst/>
              <a:ahLst/>
              <a:cxnLst/>
              <a:rect l="0" t="0" r="0" b="0"/>
              <a:pathLst>
                <a:path w="8937" h="371476">
                  <a:moveTo>
                    <a:pt x="8936" y="0"/>
                  </a:moveTo>
                  <a:lnTo>
                    <a:pt x="8936" y="0"/>
                  </a:lnTo>
                  <a:lnTo>
                    <a:pt x="3880" y="0"/>
                  </a:lnTo>
                  <a:lnTo>
                    <a:pt x="2390" y="1058"/>
                  </a:lnTo>
                  <a:lnTo>
                    <a:pt x="1397" y="2822"/>
                  </a:lnTo>
                  <a:lnTo>
                    <a:pt x="0" y="13183"/>
                  </a:lnTo>
                  <a:lnTo>
                    <a:pt x="731" y="23850"/>
                  </a:lnTo>
                  <a:lnTo>
                    <a:pt x="7646" y="59246"/>
                  </a:lnTo>
                  <a:lnTo>
                    <a:pt x="8766" y="115412"/>
                  </a:lnTo>
                  <a:lnTo>
                    <a:pt x="8903" y="165319"/>
                  </a:lnTo>
                  <a:lnTo>
                    <a:pt x="8929" y="214885"/>
                  </a:lnTo>
                  <a:lnTo>
                    <a:pt x="3879" y="271205"/>
                  </a:lnTo>
                  <a:lnTo>
                    <a:pt x="4716" y="327905"/>
                  </a:lnTo>
                  <a:lnTo>
                    <a:pt x="2827" y="343645"/>
                  </a:lnTo>
                  <a:lnTo>
                    <a:pt x="8936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0"/>
          <p:cNvGrpSpPr/>
          <p:nvPr/>
        </p:nvGrpSpPr>
        <p:grpSpPr>
          <a:xfrm>
            <a:off x="3686175" y="5715890"/>
            <a:ext cx="473157" cy="599186"/>
            <a:chOff x="3686175" y="5715890"/>
            <a:chExt cx="473157" cy="599186"/>
          </a:xfrm>
        </p:grpSpPr>
        <p:sp>
          <p:nvSpPr>
            <p:cNvPr id="37" name="SMARTInkShape-384"/>
            <p:cNvSpPr/>
            <p:nvPr>
              <p:custDataLst>
                <p:tags r:id="rId11"/>
              </p:custDataLst>
            </p:nvPr>
          </p:nvSpPr>
          <p:spPr>
            <a:xfrm>
              <a:off x="3686175" y="5715890"/>
              <a:ext cx="473157" cy="321979"/>
            </a:xfrm>
            <a:custGeom>
              <a:avLst/>
              <a:gdLst/>
              <a:ahLst/>
              <a:cxnLst/>
              <a:rect l="0" t="0" r="0" b="0"/>
              <a:pathLst>
                <a:path w="473157" h="321979">
                  <a:moveTo>
                    <a:pt x="0" y="65785"/>
                  </a:moveTo>
                  <a:lnTo>
                    <a:pt x="0" y="65785"/>
                  </a:lnTo>
                  <a:lnTo>
                    <a:pt x="36580" y="29206"/>
                  </a:lnTo>
                  <a:lnTo>
                    <a:pt x="64578" y="16378"/>
                  </a:lnTo>
                  <a:lnTo>
                    <a:pt x="113023" y="3619"/>
                  </a:lnTo>
                  <a:lnTo>
                    <a:pt x="172452" y="0"/>
                  </a:lnTo>
                  <a:lnTo>
                    <a:pt x="203646" y="1622"/>
                  </a:lnTo>
                  <a:lnTo>
                    <a:pt x="250957" y="13378"/>
                  </a:lnTo>
                  <a:lnTo>
                    <a:pt x="298489" y="26151"/>
                  </a:lnTo>
                  <a:lnTo>
                    <a:pt x="346087" y="49103"/>
                  </a:lnTo>
                  <a:lnTo>
                    <a:pt x="391587" y="77070"/>
                  </a:lnTo>
                  <a:lnTo>
                    <a:pt x="446560" y="131228"/>
                  </a:lnTo>
                  <a:lnTo>
                    <a:pt x="465807" y="165727"/>
                  </a:lnTo>
                  <a:lnTo>
                    <a:pt x="473156" y="197703"/>
                  </a:lnTo>
                  <a:lnTo>
                    <a:pt x="470277" y="227286"/>
                  </a:lnTo>
                  <a:lnTo>
                    <a:pt x="457665" y="256160"/>
                  </a:lnTo>
                  <a:lnTo>
                    <a:pt x="430409" y="284823"/>
                  </a:lnTo>
                  <a:lnTo>
                    <a:pt x="395522" y="303311"/>
                  </a:lnTo>
                  <a:lnTo>
                    <a:pt x="344749" y="317982"/>
                  </a:lnTo>
                  <a:lnTo>
                    <a:pt x="287683" y="321978"/>
                  </a:lnTo>
                  <a:lnTo>
                    <a:pt x="235332" y="317710"/>
                  </a:lnTo>
                  <a:lnTo>
                    <a:pt x="181861" y="311176"/>
                  </a:lnTo>
                  <a:lnTo>
                    <a:pt x="163377" y="305023"/>
                  </a:lnTo>
                  <a:lnTo>
                    <a:pt x="123825" y="284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85"/>
            <p:cNvSpPr/>
            <p:nvPr>
              <p:custDataLst>
                <p:tags r:id="rId12"/>
              </p:custDataLst>
            </p:nvPr>
          </p:nvSpPr>
          <p:spPr>
            <a:xfrm>
              <a:off x="3771910" y="5800725"/>
              <a:ext cx="38091" cy="514351"/>
            </a:xfrm>
            <a:custGeom>
              <a:avLst/>
              <a:gdLst/>
              <a:ahLst/>
              <a:cxnLst/>
              <a:rect l="0" t="0" r="0" b="0"/>
              <a:pathLst>
                <a:path w="38091" h="514351">
                  <a:moveTo>
                    <a:pt x="9515" y="0"/>
                  </a:moveTo>
                  <a:lnTo>
                    <a:pt x="9515" y="0"/>
                  </a:lnTo>
                  <a:lnTo>
                    <a:pt x="4459" y="5057"/>
                  </a:lnTo>
                  <a:lnTo>
                    <a:pt x="1976" y="10361"/>
                  </a:lnTo>
                  <a:lnTo>
                    <a:pt x="42" y="67780"/>
                  </a:lnTo>
                  <a:lnTo>
                    <a:pt x="0" y="115107"/>
                  </a:lnTo>
                  <a:lnTo>
                    <a:pt x="5050" y="159930"/>
                  </a:lnTo>
                  <a:lnTo>
                    <a:pt x="8192" y="206726"/>
                  </a:lnTo>
                  <a:lnTo>
                    <a:pt x="9123" y="254105"/>
                  </a:lnTo>
                  <a:lnTo>
                    <a:pt x="14455" y="306712"/>
                  </a:lnTo>
                  <a:lnTo>
                    <a:pt x="17682" y="352404"/>
                  </a:lnTo>
                  <a:lnTo>
                    <a:pt x="25318" y="411256"/>
                  </a:lnTo>
                  <a:lnTo>
                    <a:pt x="33193" y="465692"/>
                  </a:lnTo>
                  <a:lnTo>
                    <a:pt x="38090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61"/>
          <p:cNvGrpSpPr/>
          <p:nvPr/>
        </p:nvGrpSpPr>
        <p:grpSpPr>
          <a:xfrm>
            <a:off x="4457700" y="5800725"/>
            <a:ext cx="276226" cy="85726"/>
            <a:chOff x="4457700" y="5800725"/>
            <a:chExt cx="276226" cy="85726"/>
          </a:xfrm>
        </p:grpSpPr>
        <p:sp>
          <p:nvSpPr>
            <p:cNvPr id="40" name="SMARTInkShape-386"/>
            <p:cNvSpPr/>
            <p:nvPr>
              <p:custDataLst>
                <p:tags r:id="rId9"/>
              </p:custDataLst>
            </p:nvPr>
          </p:nvSpPr>
          <p:spPr>
            <a:xfrm>
              <a:off x="4543425" y="588645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50420" y="0"/>
                  </a:lnTo>
                  <a:lnTo>
                    <a:pt x="103680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87"/>
            <p:cNvSpPr/>
            <p:nvPr>
              <p:custDataLst>
                <p:tags r:id="rId10"/>
              </p:custDataLst>
            </p:nvPr>
          </p:nvSpPr>
          <p:spPr>
            <a:xfrm>
              <a:off x="4457700" y="5800725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2" y="11511"/>
                  </a:lnTo>
                  <a:lnTo>
                    <a:pt x="67451" y="3057"/>
                  </a:lnTo>
                  <a:lnTo>
                    <a:pt x="119459" y="403"/>
                  </a:lnTo>
                  <a:lnTo>
                    <a:pt x="173697" y="53"/>
                  </a:lnTo>
                  <a:lnTo>
                    <a:pt x="226583" y="8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62"/>
          <p:cNvGrpSpPr/>
          <p:nvPr/>
        </p:nvGrpSpPr>
        <p:grpSpPr>
          <a:xfrm>
            <a:off x="5048250" y="5400675"/>
            <a:ext cx="1799299" cy="695326"/>
            <a:chOff x="5048250" y="5400675"/>
            <a:chExt cx="1799299" cy="695326"/>
          </a:xfrm>
        </p:grpSpPr>
        <p:sp>
          <p:nvSpPr>
            <p:cNvPr id="43" name="SMARTInkShape-388"/>
            <p:cNvSpPr/>
            <p:nvPr>
              <p:custDataLst>
                <p:tags r:id="rId2"/>
              </p:custDataLst>
            </p:nvPr>
          </p:nvSpPr>
          <p:spPr>
            <a:xfrm>
              <a:off x="6488980" y="5429429"/>
              <a:ext cx="358569" cy="475295"/>
            </a:xfrm>
            <a:custGeom>
              <a:avLst/>
              <a:gdLst/>
              <a:ahLst/>
              <a:cxnLst/>
              <a:rect l="0" t="0" r="0" b="0"/>
              <a:pathLst>
                <a:path w="358569" h="475295">
                  <a:moveTo>
                    <a:pt x="292820" y="104596"/>
                  </a:moveTo>
                  <a:lnTo>
                    <a:pt x="292820" y="104596"/>
                  </a:lnTo>
                  <a:lnTo>
                    <a:pt x="292820" y="91339"/>
                  </a:lnTo>
                  <a:lnTo>
                    <a:pt x="301021" y="64596"/>
                  </a:lnTo>
                  <a:lnTo>
                    <a:pt x="296896" y="49118"/>
                  </a:lnTo>
                  <a:lnTo>
                    <a:pt x="282995" y="21495"/>
                  </a:lnTo>
                  <a:lnTo>
                    <a:pt x="270536" y="6689"/>
                  </a:lnTo>
                  <a:lnTo>
                    <a:pt x="261396" y="2873"/>
                  </a:lnTo>
                  <a:lnTo>
                    <a:pt x="214573" y="0"/>
                  </a:lnTo>
                  <a:lnTo>
                    <a:pt x="162435" y="13094"/>
                  </a:lnTo>
                  <a:lnTo>
                    <a:pt x="136830" y="27272"/>
                  </a:lnTo>
                  <a:lnTo>
                    <a:pt x="82955" y="76759"/>
                  </a:lnTo>
                  <a:lnTo>
                    <a:pt x="38426" y="134105"/>
                  </a:lnTo>
                  <a:lnTo>
                    <a:pt x="20242" y="174370"/>
                  </a:lnTo>
                  <a:lnTo>
                    <a:pt x="4615" y="230326"/>
                  </a:lnTo>
                  <a:lnTo>
                    <a:pt x="0" y="289749"/>
                  </a:lnTo>
                  <a:lnTo>
                    <a:pt x="6622" y="335609"/>
                  </a:lnTo>
                  <a:lnTo>
                    <a:pt x="27287" y="386747"/>
                  </a:lnTo>
                  <a:lnTo>
                    <a:pt x="56807" y="427735"/>
                  </a:lnTo>
                  <a:lnTo>
                    <a:pt x="93212" y="457743"/>
                  </a:lnTo>
                  <a:lnTo>
                    <a:pt x="120435" y="470171"/>
                  </a:lnTo>
                  <a:lnTo>
                    <a:pt x="160810" y="475294"/>
                  </a:lnTo>
                  <a:lnTo>
                    <a:pt x="188442" y="470784"/>
                  </a:lnTo>
                  <a:lnTo>
                    <a:pt x="238544" y="446383"/>
                  </a:lnTo>
                  <a:lnTo>
                    <a:pt x="260231" y="433243"/>
                  </a:lnTo>
                  <a:lnTo>
                    <a:pt x="311434" y="373860"/>
                  </a:lnTo>
                  <a:lnTo>
                    <a:pt x="331967" y="342423"/>
                  </a:lnTo>
                  <a:lnTo>
                    <a:pt x="352448" y="286996"/>
                  </a:lnTo>
                  <a:lnTo>
                    <a:pt x="358568" y="235311"/>
                  </a:lnTo>
                  <a:lnTo>
                    <a:pt x="356399" y="201887"/>
                  </a:lnTo>
                  <a:lnTo>
                    <a:pt x="346230" y="171876"/>
                  </a:lnTo>
                  <a:lnTo>
                    <a:pt x="323831" y="138347"/>
                  </a:lnTo>
                  <a:lnTo>
                    <a:pt x="284103" y="91269"/>
                  </a:lnTo>
                  <a:lnTo>
                    <a:pt x="273770" y="855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89"/>
            <p:cNvSpPr/>
            <p:nvPr>
              <p:custDataLst>
                <p:tags r:id="rId3"/>
              </p:custDataLst>
            </p:nvPr>
          </p:nvSpPr>
          <p:spPr>
            <a:xfrm>
              <a:off x="6315075" y="5514975"/>
              <a:ext cx="28576" cy="419101"/>
            </a:xfrm>
            <a:custGeom>
              <a:avLst/>
              <a:gdLst/>
              <a:ahLst/>
              <a:cxnLst/>
              <a:rect l="0" t="0" r="0" b="0"/>
              <a:pathLst>
                <a:path w="28576" h="419101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932" y="1059"/>
                  </a:lnTo>
                  <a:lnTo>
                    <a:pt x="19057" y="59867"/>
                  </a:lnTo>
                  <a:lnTo>
                    <a:pt x="13994" y="118251"/>
                  </a:lnTo>
                  <a:lnTo>
                    <a:pt x="10408" y="169486"/>
                  </a:lnTo>
                  <a:lnTo>
                    <a:pt x="6877" y="226644"/>
                  </a:lnTo>
                  <a:lnTo>
                    <a:pt x="1358" y="279014"/>
                  </a:lnTo>
                  <a:lnTo>
                    <a:pt x="179" y="332488"/>
                  </a:lnTo>
                  <a:lnTo>
                    <a:pt x="16" y="39044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0"/>
            <p:cNvSpPr/>
            <p:nvPr>
              <p:custDataLst>
                <p:tags r:id="rId4"/>
              </p:custDataLst>
            </p:nvPr>
          </p:nvSpPr>
          <p:spPr>
            <a:xfrm>
              <a:off x="5667815" y="5600700"/>
              <a:ext cx="445660" cy="360531"/>
            </a:xfrm>
            <a:custGeom>
              <a:avLst/>
              <a:gdLst/>
              <a:ahLst/>
              <a:cxnLst/>
              <a:rect l="0" t="0" r="0" b="0"/>
              <a:pathLst>
                <a:path w="445660" h="360531">
                  <a:moveTo>
                    <a:pt x="56710" y="0"/>
                  </a:moveTo>
                  <a:lnTo>
                    <a:pt x="56710" y="0"/>
                  </a:lnTo>
                  <a:lnTo>
                    <a:pt x="56710" y="5057"/>
                  </a:lnTo>
                  <a:lnTo>
                    <a:pt x="53887" y="10363"/>
                  </a:lnTo>
                  <a:lnTo>
                    <a:pt x="51653" y="13258"/>
                  </a:lnTo>
                  <a:lnTo>
                    <a:pt x="49171" y="22120"/>
                  </a:lnTo>
                  <a:lnTo>
                    <a:pt x="47009" y="32057"/>
                  </a:lnTo>
                  <a:lnTo>
                    <a:pt x="40901" y="44659"/>
                  </a:lnTo>
                  <a:lnTo>
                    <a:pt x="32730" y="92208"/>
                  </a:lnTo>
                  <a:lnTo>
                    <a:pt x="21438" y="109897"/>
                  </a:lnTo>
                  <a:lnTo>
                    <a:pt x="13216" y="120285"/>
                  </a:lnTo>
                  <a:lnTo>
                    <a:pt x="10921" y="126838"/>
                  </a:lnTo>
                  <a:lnTo>
                    <a:pt x="9250" y="129008"/>
                  </a:lnTo>
                  <a:lnTo>
                    <a:pt x="0" y="133180"/>
                  </a:lnTo>
                  <a:lnTo>
                    <a:pt x="4747" y="128244"/>
                  </a:lnTo>
                  <a:lnTo>
                    <a:pt x="9979" y="125789"/>
                  </a:lnTo>
                  <a:lnTo>
                    <a:pt x="12856" y="125134"/>
                  </a:lnTo>
                  <a:lnTo>
                    <a:pt x="21962" y="119156"/>
                  </a:lnTo>
                  <a:lnTo>
                    <a:pt x="43183" y="101109"/>
                  </a:lnTo>
                  <a:lnTo>
                    <a:pt x="95294" y="79611"/>
                  </a:lnTo>
                  <a:lnTo>
                    <a:pt x="147556" y="63531"/>
                  </a:lnTo>
                  <a:lnTo>
                    <a:pt x="195736" y="59469"/>
                  </a:lnTo>
                  <a:lnTo>
                    <a:pt x="242570" y="67761"/>
                  </a:lnTo>
                  <a:lnTo>
                    <a:pt x="297093" y="84646"/>
                  </a:lnTo>
                  <a:lnTo>
                    <a:pt x="347571" y="114910"/>
                  </a:lnTo>
                  <a:lnTo>
                    <a:pt x="389213" y="148013"/>
                  </a:lnTo>
                  <a:lnTo>
                    <a:pt x="407690" y="166326"/>
                  </a:lnTo>
                  <a:lnTo>
                    <a:pt x="428933" y="179810"/>
                  </a:lnTo>
                  <a:lnTo>
                    <a:pt x="438394" y="194215"/>
                  </a:lnTo>
                  <a:lnTo>
                    <a:pt x="444616" y="215119"/>
                  </a:lnTo>
                  <a:lnTo>
                    <a:pt x="445659" y="248750"/>
                  </a:lnTo>
                  <a:lnTo>
                    <a:pt x="433949" y="288789"/>
                  </a:lnTo>
                  <a:lnTo>
                    <a:pt x="422281" y="310385"/>
                  </a:lnTo>
                  <a:lnTo>
                    <a:pt x="397860" y="333383"/>
                  </a:lnTo>
                  <a:lnTo>
                    <a:pt x="351755" y="354765"/>
                  </a:lnTo>
                  <a:lnTo>
                    <a:pt x="305177" y="360530"/>
                  </a:lnTo>
                  <a:lnTo>
                    <a:pt x="251761" y="358847"/>
                  </a:lnTo>
                  <a:lnTo>
                    <a:pt x="192581" y="352212"/>
                  </a:lnTo>
                  <a:lnTo>
                    <a:pt x="139762" y="339279"/>
                  </a:lnTo>
                  <a:lnTo>
                    <a:pt x="9481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91"/>
            <p:cNvSpPr/>
            <p:nvPr>
              <p:custDataLst>
                <p:tags r:id="rId5"/>
              </p:custDataLst>
            </p:nvPr>
          </p:nvSpPr>
          <p:spPr>
            <a:xfrm>
              <a:off x="5648325" y="5534025"/>
              <a:ext cx="342901" cy="38101"/>
            </a:xfrm>
            <a:custGeom>
              <a:avLst/>
              <a:gdLst/>
              <a:ahLst/>
              <a:cxnLst/>
              <a:rect l="0" t="0" r="0" b="0"/>
              <a:pathLst>
                <a:path w="342901" h="38101">
                  <a:moveTo>
                    <a:pt x="0" y="38100"/>
                  </a:moveTo>
                  <a:lnTo>
                    <a:pt x="0" y="38100"/>
                  </a:lnTo>
                  <a:lnTo>
                    <a:pt x="58308" y="35278"/>
                  </a:lnTo>
                  <a:lnTo>
                    <a:pt x="112532" y="29458"/>
                  </a:lnTo>
                  <a:lnTo>
                    <a:pt x="162203" y="25927"/>
                  </a:lnTo>
                  <a:lnTo>
                    <a:pt x="212780" y="15352"/>
                  </a:lnTo>
                  <a:lnTo>
                    <a:pt x="268693" y="7470"/>
                  </a:lnTo>
                  <a:lnTo>
                    <a:pt x="322353" y="656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2"/>
            <p:cNvSpPr/>
            <p:nvPr>
              <p:custDataLst>
                <p:tags r:id="rId6"/>
              </p:custDataLst>
            </p:nvPr>
          </p:nvSpPr>
          <p:spPr>
            <a:xfrm>
              <a:off x="5343525" y="5467350"/>
              <a:ext cx="66676" cy="628651"/>
            </a:xfrm>
            <a:custGeom>
              <a:avLst/>
              <a:gdLst/>
              <a:ahLst/>
              <a:cxnLst/>
              <a:rect l="0" t="0" r="0" b="0"/>
              <a:pathLst>
                <a:path w="66676" h="628651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58474" y="40704"/>
                  </a:lnTo>
                  <a:lnTo>
                    <a:pt x="54502" y="99252"/>
                  </a:lnTo>
                  <a:lnTo>
                    <a:pt x="48983" y="154484"/>
                  </a:lnTo>
                  <a:lnTo>
                    <a:pt x="48028" y="203465"/>
                  </a:lnTo>
                  <a:lnTo>
                    <a:pt x="47744" y="253138"/>
                  </a:lnTo>
                  <a:lnTo>
                    <a:pt x="42604" y="306426"/>
                  </a:lnTo>
                  <a:lnTo>
                    <a:pt x="39434" y="362433"/>
                  </a:lnTo>
                  <a:lnTo>
                    <a:pt x="33439" y="414186"/>
                  </a:lnTo>
                  <a:lnTo>
                    <a:pt x="24959" y="463035"/>
                  </a:lnTo>
                  <a:lnTo>
                    <a:pt x="20800" y="511023"/>
                  </a:lnTo>
                  <a:lnTo>
                    <a:pt x="12850" y="565983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3"/>
            <p:cNvSpPr/>
            <p:nvPr>
              <p:custDataLst>
                <p:tags r:id="rId7"/>
              </p:custDataLst>
            </p:nvPr>
          </p:nvSpPr>
          <p:spPr>
            <a:xfrm>
              <a:off x="5191125" y="5400675"/>
              <a:ext cx="66676" cy="685801"/>
            </a:xfrm>
            <a:custGeom>
              <a:avLst/>
              <a:gdLst/>
              <a:ahLst/>
              <a:cxnLst/>
              <a:rect l="0" t="0" r="0" b="0"/>
              <a:pathLst>
                <a:path w="66676" h="685801">
                  <a:moveTo>
                    <a:pt x="66675" y="0"/>
                  </a:moveTo>
                  <a:lnTo>
                    <a:pt x="66675" y="0"/>
                  </a:lnTo>
                  <a:lnTo>
                    <a:pt x="61619" y="5057"/>
                  </a:lnTo>
                  <a:lnTo>
                    <a:pt x="59136" y="13184"/>
                  </a:lnTo>
                  <a:lnTo>
                    <a:pt x="54917" y="29660"/>
                  </a:lnTo>
                  <a:lnTo>
                    <a:pt x="50866" y="42814"/>
                  </a:lnTo>
                  <a:lnTo>
                    <a:pt x="48052" y="91403"/>
                  </a:lnTo>
                  <a:lnTo>
                    <a:pt x="41163" y="147799"/>
                  </a:lnTo>
                  <a:lnTo>
                    <a:pt x="37950" y="195252"/>
                  </a:lnTo>
                  <a:lnTo>
                    <a:pt x="30764" y="249058"/>
                  </a:lnTo>
                  <a:lnTo>
                    <a:pt x="22992" y="305217"/>
                  </a:lnTo>
                  <a:lnTo>
                    <a:pt x="19160" y="362074"/>
                  </a:lnTo>
                  <a:lnTo>
                    <a:pt x="12850" y="419137"/>
                  </a:lnTo>
                  <a:lnTo>
                    <a:pt x="9451" y="476261"/>
                  </a:lnTo>
                  <a:lnTo>
                    <a:pt x="3270" y="532345"/>
                  </a:lnTo>
                  <a:lnTo>
                    <a:pt x="969" y="581889"/>
                  </a:lnTo>
                  <a:lnTo>
                    <a:pt x="192" y="639915"/>
                  </a:lnTo>
                  <a:lnTo>
                    <a:pt x="0" y="685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4"/>
            <p:cNvSpPr/>
            <p:nvPr>
              <p:custDataLst>
                <p:tags r:id="rId8"/>
              </p:custDataLst>
            </p:nvPr>
          </p:nvSpPr>
          <p:spPr>
            <a:xfrm>
              <a:off x="5048250" y="5526250"/>
              <a:ext cx="390526" cy="539705"/>
            </a:xfrm>
            <a:custGeom>
              <a:avLst/>
              <a:gdLst/>
              <a:ahLst/>
              <a:cxnLst/>
              <a:rect l="0" t="0" r="0" b="0"/>
              <a:pathLst>
                <a:path w="390526" h="539705">
                  <a:moveTo>
                    <a:pt x="390525" y="26825"/>
                  </a:moveTo>
                  <a:lnTo>
                    <a:pt x="390525" y="26825"/>
                  </a:lnTo>
                  <a:lnTo>
                    <a:pt x="385468" y="26825"/>
                  </a:lnTo>
                  <a:lnTo>
                    <a:pt x="383979" y="25767"/>
                  </a:lnTo>
                  <a:lnTo>
                    <a:pt x="382986" y="24002"/>
                  </a:lnTo>
                  <a:lnTo>
                    <a:pt x="382324" y="21768"/>
                  </a:lnTo>
                  <a:lnTo>
                    <a:pt x="380824" y="20278"/>
                  </a:lnTo>
                  <a:lnTo>
                    <a:pt x="337186" y="4158"/>
                  </a:lnTo>
                  <a:lnTo>
                    <a:pt x="307576" y="0"/>
                  </a:lnTo>
                  <a:lnTo>
                    <a:pt x="254719" y="6019"/>
                  </a:lnTo>
                  <a:lnTo>
                    <a:pt x="215524" y="12898"/>
                  </a:lnTo>
                  <a:lnTo>
                    <a:pt x="159930" y="29131"/>
                  </a:lnTo>
                  <a:lnTo>
                    <a:pt x="101050" y="45760"/>
                  </a:lnTo>
                  <a:lnTo>
                    <a:pt x="85128" y="53233"/>
                  </a:lnTo>
                  <a:lnTo>
                    <a:pt x="45108" y="86755"/>
                  </a:lnTo>
                  <a:lnTo>
                    <a:pt x="43831" y="90063"/>
                  </a:lnTo>
                  <a:lnTo>
                    <a:pt x="44037" y="93325"/>
                  </a:lnTo>
                  <a:lnTo>
                    <a:pt x="45233" y="96559"/>
                  </a:lnTo>
                  <a:lnTo>
                    <a:pt x="57030" y="111221"/>
                  </a:lnTo>
                  <a:lnTo>
                    <a:pt x="106850" y="133829"/>
                  </a:lnTo>
                  <a:lnTo>
                    <a:pt x="161041" y="162497"/>
                  </a:lnTo>
                  <a:lnTo>
                    <a:pt x="216157" y="192187"/>
                  </a:lnTo>
                  <a:lnTo>
                    <a:pt x="274081" y="227530"/>
                  </a:lnTo>
                  <a:lnTo>
                    <a:pt x="321545" y="265084"/>
                  </a:lnTo>
                  <a:lnTo>
                    <a:pt x="352832" y="309622"/>
                  </a:lnTo>
                  <a:lnTo>
                    <a:pt x="365481" y="341334"/>
                  </a:lnTo>
                  <a:lnTo>
                    <a:pt x="368641" y="376012"/>
                  </a:lnTo>
                  <a:lnTo>
                    <a:pt x="365629" y="396861"/>
                  </a:lnTo>
                  <a:lnTo>
                    <a:pt x="347871" y="431506"/>
                  </a:lnTo>
                  <a:lnTo>
                    <a:pt x="293839" y="475841"/>
                  </a:lnTo>
                  <a:lnTo>
                    <a:pt x="239135" y="507809"/>
                  </a:lnTo>
                  <a:lnTo>
                    <a:pt x="187977" y="522940"/>
                  </a:lnTo>
                  <a:lnTo>
                    <a:pt x="137659" y="534125"/>
                  </a:lnTo>
                  <a:lnTo>
                    <a:pt x="89236" y="539086"/>
                  </a:lnTo>
                  <a:lnTo>
                    <a:pt x="35187" y="539704"/>
                  </a:lnTo>
                  <a:lnTo>
                    <a:pt x="0" y="531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890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67" y="0"/>
            <a:ext cx="10058400" cy="780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smtClean="0"/>
              <a:t>7: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873" y="780750"/>
            <a:ext cx="11536218" cy="4504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 university is trying to determine what price to charge for football tickets.  At a price of $6 per ticket, it averages 70,000 people per game.  For every increase of $1, it loses 10,000 people from the average number.  Every person at the game spends an average of $1.50 on concessions.  What price per ticket should be charged in order to maximize revenue?  How many people will attend at that price?</a:t>
            </a:r>
            <a:endParaRPr lang="en-US" sz="3200" dirty="0"/>
          </a:p>
        </p:txBody>
      </p:sp>
      <p:grpSp>
        <p:nvGrpSpPr>
          <p:cNvPr id="14" name="SMARTInkShape-Group63"/>
          <p:cNvGrpSpPr/>
          <p:nvPr/>
        </p:nvGrpSpPr>
        <p:grpSpPr>
          <a:xfrm>
            <a:off x="1666875" y="4000612"/>
            <a:ext cx="2638426" cy="504714"/>
            <a:chOff x="1666875" y="4000612"/>
            <a:chExt cx="2638426" cy="504714"/>
          </a:xfrm>
        </p:grpSpPr>
        <p:sp>
          <p:nvSpPr>
            <p:cNvPr id="4" name="SMARTInkShape-395"/>
            <p:cNvSpPr/>
            <p:nvPr>
              <p:custDataLst>
                <p:tags r:id="rId182"/>
              </p:custDataLst>
            </p:nvPr>
          </p:nvSpPr>
          <p:spPr>
            <a:xfrm>
              <a:off x="1823390" y="4105312"/>
              <a:ext cx="72086" cy="400014"/>
            </a:xfrm>
            <a:custGeom>
              <a:avLst/>
              <a:gdLst/>
              <a:ahLst/>
              <a:cxnLst/>
              <a:rect l="0" t="0" r="0" b="0"/>
              <a:pathLst>
                <a:path w="72086" h="400014">
                  <a:moveTo>
                    <a:pt x="14935" y="19013"/>
                  </a:moveTo>
                  <a:lnTo>
                    <a:pt x="14935" y="19013"/>
                  </a:lnTo>
                  <a:lnTo>
                    <a:pt x="6734" y="19013"/>
                  </a:lnTo>
                  <a:lnTo>
                    <a:pt x="6293" y="17955"/>
                  </a:lnTo>
                  <a:lnTo>
                    <a:pt x="5802" y="13957"/>
                  </a:lnTo>
                  <a:lnTo>
                    <a:pt x="4613" y="12467"/>
                  </a:lnTo>
                  <a:lnTo>
                    <a:pt x="470" y="10812"/>
                  </a:lnTo>
                  <a:lnTo>
                    <a:pt x="0" y="9313"/>
                  </a:lnTo>
                  <a:lnTo>
                    <a:pt x="5356" y="46"/>
                  </a:lnTo>
                  <a:lnTo>
                    <a:pt x="5386" y="0"/>
                  </a:lnTo>
                  <a:lnTo>
                    <a:pt x="5408" y="13224"/>
                  </a:lnTo>
                  <a:lnTo>
                    <a:pt x="8232" y="19262"/>
                  </a:lnTo>
                  <a:lnTo>
                    <a:pt x="10466" y="22354"/>
                  </a:lnTo>
                  <a:lnTo>
                    <a:pt x="30046" y="79451"/>
                  </a:lnTo>
                  <a:lnTo>
                    <a:pt x="41293" y="134156"/>
                  </a:lnTo>
                  <a:lnTo>
                    <a:pt x="50855" y="190537"/>
                  </a:lnTo>
                  <a:lnTo>
                    <a:pt x="60383" y="247620"/>
                  </a:lnTo>
                  <a:lnTo>
                    <a:pt x="65191" y="301942"/>
                  </a:lnTo>
                  <a:lnTo>
                    <a:pt x="70042" y="325799"/>
                  </a:lnTo>
                  <a:lnTo>
                    <a:pt x="72050" y="383449"/>
                  </a:lnTo>
                  <a:lnTo>
                    <a:pt x="72085" y="400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6"/>
            <p:cNvSpPr/>
            <p:nvPr>
              <p:custDataLst>
                <p:tags r:id="rId183"/>
              </p:custDataLst>
            </p:nvPr>
          </p:nvSpPr>
          <p:spPr>
            <a:xfrm>
              <a:off x="1666875" y="4000612"/>
              <a:ext cx="476251" cy="457089"/>
            </a:xfrm>
            <a:custGeom>
              <a:avLst/>
              <a:gdLst/>
              <a:ahLst/>
              <a:cxnLst/>
              <a:rect l="0" t="0" r="0" b="0"/>
              <a:pathLst>
                <a:path w="476251" h="457089">
                  <a:moveTo>
                    <a:pt x="0" y="57038"/>
                  </a:moveTo>
                  <a:lnTo>
                    <a:pt x="0" y="57038"/>
                  </a:lnTo>
                  <a:lnTo>
                    <a:pt x="7605" y="48376"/>
                  </a:lnTo>
                  <a:lnTo>
                    <a:pt x="17305" y="34245"/>
                  </a:lnTo>
                  <a:lnTo>
                    <a:pt x="45057" y="16106"/>
                  </a:lnTo>
                  <a:lnTo>
                    <a:pt x="77574" y="4190"/>
                  </a:lnTo>
                  <a:lnTo>
                    <a:pt x="129062" y="455"/>
                  </a:lnTo>
                  <a:lnTo>
                    <a:pt x="179266" y="0"/>
                  </a:lnTo>
                  <a:lnTo>
                    <a:pt x="223625" y="979"/>
                  </a:lnTo>
                  <a:lnTo>
                    <a:pt x="268166" y="8561"/>
                  </a:lnTo>
                  <a:lnTo>
                    <a:pt x="322789" y="35537"/>
                  </a:lnTo>
                  <a:lnTo>
                    <a:pt x="359624" y="61414"/>
                  </a:lnTo>
                  <a:lnTo>
                    <a:pt x="386588" y="108026"/>
                  </a:lnTo>
                  <a:lnTo>
                    <a:pt x="393362" y="125208"/>
                  </a:lnTo>
                  <a:lnTo>
                    <a:pt x="393474" y="134235"/>
                  </a:lnTo>
                  <a:lnTo>
                    <a:pt x="378004" y="180994"/>
                  </a:lnTo>
                  <a:lnTo>
                    <a:pt x="358240" y="209477"/>
                  </a:lnTo>
                  <a:lnTo>
                    <a:pt x="323117" y="238883"/>
                  </a:lnTo>
                  <a:lnTo>
                    <a:pt x="267493" y="266267"/>
                  </a:lnTo>
                  <a:lnTo>
                    <a:pt x="250707" y="273197"/>
                  </a:lnTo>
                  <a:lnTo>
                    <a:pt x="225604" y="275943"/>
                  </a:lnTo>
                  <a:lnTo>
                    <a:pt x="223428" y="273883"/>
                  </a:lnTo>
                  <a:lnTo>
                    <a:pt x="219648" y="259697"/>
                  </a:lnTo>
                  <a:lnTo>
                    <a:pt x="222152" y="255412"/>
                  </a:lnTo>
                  <a:lnTo>
                    <a:pt x="224301" y="252787"/>
                  </a:lnTo>
                  <a:lnTo>
                    <a:pt x="229511" y="249871"/>
                  </a:lnTo>
                  <a:lnTo>
                    <a:pt x="241480" y="247999"/>
                  </a:lnTo>
                  <a:lnTo>
                    <a:pt x="268186" y="248687"/>
                  </a:lnTo>
                  <a:lnTo>
                    <a:pt x="281824" y="252635"/>
                  </a:lnTo>
                  <a:lnTo>
                    <a:pt x="320609" y="278133"/>
                  </a:lnTo>
                  <a:lnTo>
                    <a:pt x="371472" y="332877"/>
                  </a:lnTo>
                  <a:lnTo>
                    <a:pt x="383116" y="346850"/>
                  </a:lnTo>
                  <a:lnTo>
                    <a:pt x="396679" y="370450"/>
                  </a:lnTo>
                  <a:lnTo>
                    <a:pt x="454452" y="429888"/>
                  </a:lnTo>
                  <a:lnTo>
                    <a:pt x="468145" y="440680"/>
                  </a:lnTo>
                  <a:lnTo>
                    <a:pt x="472648" y="447326"/>
                  </a:lnTo>
                  <a:lnTo>
                    <a:pt x="476250" y="457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7"/>
            <p:cNvSpPr/>
            <p:nvPr>
              <p:custDataLst>
                <p:tags r:id="rId184"/>
              </p:custDataLst>
            </p:nvPr>
          </p:nvSpPr>
          <p:spPr>
            <a:xfrm>
              <a:off x="2257641" y="4186792"/>
              <a:ext cx="171235" cy="251859"/>
            </a:xfrm>
            <a:custGeom>
              <a:avLst/>
              <a:gdLst/>
              <a:ahLst/>
              <a:cxnLst/>
              <a:rect l="0" t="0" r="0" b="0"/>
              <a:pathLst>
                <a:path w="171235" h="251859">
                  <a:moveTo>
                    <a:pt x="9309" y="156608"/>
                  </a:moveTo>
                  <a:lnTo>
                    <a:pt x="9309" y="156608"/>
                  </a:lnTo>
                  <a:lnTo>
                    <a:pt x="14365" y="156608"/>
                  </a:lnTo>
                  <a:lnTo>
                    <a:pt x="15855" y="155550"/>
                  </a:lnTo>
                  <a:lnTo>
                    <a:pt x="16848" y="153785"/>
                  </a:lnTo>
                  <a:lnTo>
                    <a:pt x="17510" y="151551"/>
                  </a:lnTo>
                  <a:lnTo>
                    <a:pt x="20068" y="150062"/>
                  </a:lnTo>
                  <a:lnTo>
                    <a:pt x="76116" y="127838"/>
                  </a:lnTo>
                  <a:lnTo>
                    <a:pt x="113239" y="111074"/>
                  </a:lnTo>
                  <a:lnTo>
                    <a:pt x="162952" y="67773"/>
                  </a:lnTo>
                  <a:lnTo>
                    <a:pt x="167553" y="59623"/>
                  </a:lnTo>
                  <a:lnTo>
                    <a:pt x="170911" y="31058"/>
                  </a:lnTo>
                  <a:lnTo>
                    <a:pt x="168268" y="23903"/>
                  </a:lnTo>
                  <a:lnTo>
                    <a:pt x="166082" y="20512"/>
                  </a:lnTo>
                  <a:lnTo>
                    <a:pt x="147364" y="7468"/>
                  </a:lnTo>
                  <a:lnTo>
                    <a:pt x="135578" y="1071"/>
                  </a:lnTo>
                  <a:lnTo>
                    <a:pt x="129472" y="0"/>
                  </a:lnTo>
                  <a:lnTo>
                    <a:pt x="88032" y="8501"/>
                  </a:lnTo>
                  <a:lnTo>
                    <a:pt x="41838" y="26532"/>
                  </a:lnTo>
                  <a:lnTo>
                    <a:pt x="22240" y="41043"/>
                  </a:lnTo>
                  <a:lnTo>
                    <a:pt x="8084" y="63806"/>
                  </a:lnTo>
                  <a:lnTo>
                    <a:pt x="2243" y="85602"/>
                  </a:lnTo>
                  <a:lnTo>
                    <a:pt x="0" y="138013"/>
                  </a:lnTo>
                  <a:lnTo>
                    <a:pt x="4904" y="161211"/>
                  </a:lnTo>
                  <a:lnTo>
                    <a:pt x="18117" y="181491"/>
                  </a:lnTo>
                  <a:lnTo>
                    <a:pt x="59031" y="220063"/>
                  </a:lnTo>
                  <a:lnTo>
                    <a:pt x="114268" y="244946"/>
                  </a:lnTo>
                  <a:lnTo>
                    <a:pt x="171234" y="251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98"/>
            <p:cNvSpPr/>
            <p:nvPr>
              <p:custDataLst>
                <p:tags r:id="rId185"/>
              </p:custDataLst>
            </p:nvPr>
          </p:nvSpPr>
          <p:spPr>
            <a:xfrm>
              <a:off x="2552704" y="4200525"/>
              <a:ext cx="228407" cy="208825"/>
            </a:xfrm>
            <a:custGeom>
              <a:avLst/>
              <a:gdLst/>
              <a:ahLst/>
              <a:cxnLst/>
              <a:rect l="0" t="0" r="0" b="0"/>
              <a:pathLst>
                <a:path w="228407" h="208825">
                  <a:moveTo>
                    <a:pt x="9521" y="9525"/>
                  </a:moveTo>
                  <a:lnTo>
                    <a:pt x="9521" y="9525"/>
                  </a:lnTo>
                  <a:lnTo>
                    <a:pt x="1320" y="9525"/>
                  </a:lnTo>
                  <a:lnTo>
                    <a:pt x="879" y="10583"/>
                  </a:lnTo>
                  <a:lnTo>
                    <a:pt x="0" y="69767"/>
                  </a:lnTo>
                  <a:lnTo>
                    <a:pt x="1056" y="86041"/>
                  </a:lnTo>
                  <a:lnTo>
                    <a:pt x="16472" y="140722"/>
                  </a:lnTo>
                  <a:lnTo>
                    <a:pt x="17330" y="147789"/>
                  </a:lnTo>
                  <a:lnTo>
                    <a:pt x="23927" y="161287"/>
                  </a:lnTo>
                  <a:lnTo>
                    <a:pt x="58725" y="201282"/>
                  </a:lnTo>
                  <a:lnTo>
                    <a:pt x="71606" y="205875"/>
                  </a:lnTo>
                  <a:lnTo>
                    <a:pt x="100690" y="208824"/>
                  </a:lnTo>
                  <a:lnTo>
                    <a:pt x="133363" y="201802"/>
                  </a:lnTo>
                  <a:lnTo>
                    <a:pt x="154635" y="192203"/>
                  </a:lnTo>
                  <a:lnTo>
                    <a:pt x="204683" y="152128"/>
                  </a:lnTo>
                  <a:lnTo>
                    <a:pt x="217630" y="130447"/>
                  </a:lnTo>
                  <a:lnTo>
                    <a:pt x="225347" y="106737"/>
                  </a:lnTo>
                  <a:lnTo>
                    <a:pt x="228406" y="65496"/>
                  </a:lnTo>
                  <a:lnTo>
                    <a:pt x="223483" y="49511"/>
                  </a:lnTo>
                  <a:lnTo>
                    <a:pt x="212338" y="32750"/>
                  </a:lnTo>
                  <a:lnTo>
                    <a:pt x="180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99"/>
            <p:cNvSpPr/>
            <p:nvPr>
              <p:custDataLst>
                <p:tags r:id="rId186"/>
              </p:custDataLst>
            </p:nvPr>
          </p:nvSpPr>
          <p:spPr>
            <a:xfrm>
              <a:off x="2842487" y="4172010"/>
              <a:ext cx="186464" cy="219016"/>
            </a:xfrm>
            <a:custGeom>
              <a:avLst/>
              <a:gdLst/>
              <a:ahLst/>
              <a:cxnLst/>
              <a:rect l="0" t="0" r="0" b="0"/>
              <a:pathLst>
                <a:path w="186464" h="219016">
                  <a:moveTo>
                    <a:pt x="5488" y="133290"/>
                  </a:moveTo>
                  <a:lnTo>
                    <a:pt x="5488" y="133290"/>
                  </a:lnTo>
                  <a:lnTo>
                    <a:pt x="0" y="133290"/>
                  </a:lnTo>
                  <a:lnTo>
                    <a:pt x="46869" y="130468"/>
                  </a:lnTo>
                  <a:lnTo>
                    <a:pt x="97198" y="110900"/>
                  </a:lnTo>
                  <a:lnTo>
                    <a:pt x="154463" y="76722"/>
                  </a:lnTo>
                  <a:lnTo>
                    <a:pt x="169912" y="63555"/>
                  </a:lnTo>
                  <a:lnTo>
                    <a:pt x="179912" y="48893"/>
                  </a:lnTo>
                  <a:lnTo>
                    <a:pt x="184522" y="36199"/>
                  </a:lnTo>
                  <a:lnTo>
                    <a:pt x="182778" y="26286"/>
                  </a:lnTo>
                  <a:lnTo>
                    <a:pt x="178092" y="7731"/>
                  </a:lnTo>
                  <a:lnTo>
                    <a:pt x="175591" y="5135"/>
                  </a:lnTo>
                  <a:lnTo>
                    <a:pt x="167167" y="2248"/>
                  </a:lnTo>
                  <a:lnTo>
                    <a:pt x="122482" y="0"/>
                  </a:lnTo>
                  <a:lnTo>
                    <a:pt x="110049" y="5611"/>
                  </a:lnTo>
                  <a:lnTo>
                    <a:pt x="79543" y="26949"/>
                  </a:lnTo>
                  <a:lnTo>
                    <a:pt x="70857" y="41577"/>
                  </a:lnTo>
                  <a:lnTo>
                    <a:pt x="58303" y="87299"/>
                  </a:lnTo>
                  <a:lnTo>
                    <a:pt x="58242" y="102619"/>
                  </a:lnTo>
                  <a:lnTo>
                    <a:pt x="62801" y="117543"/>
                  </a:lnTo>
                  <a:lnTo>
                    <a:pt x="93580" y="170747"/>
                  </a:lnTo>
                  <a:lnTo>
                    <a:pt x="110965" y="187427"/>
                  </a:lnTo>
                  <a:lnTo>
                    <a:pt x="135802" y="202545"/>
                  </a:lnTo>
                  <a:lnTo>
                    <a:pt x="186463" y="2190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0"/>
            <p:cNvSpPr/>
            <p:nvPr>
              <p:custDataLst>
                <p:tags r:id="rId187"/>
              </p:custDataLst>
            </p:nvPr>
          </p:nvSpPr>
          <p:spPr>
            <a:xfrm>
              <a:off x="3105739" y="4191215"/>
              <a:ext cx="208962" cy="217322"/>
            </a:xfrm>
            <a:custGeom>
              <a:avLst/>
              <a:gdLst/>
              <a:ahLst/>
              <a:cxnLst/>
              <a:rect l="0" t="0" r="0" b="0"/>
              <a:pathLst>
                <a:path w="208962" h="217322">
                  <a:moveTo>
                    <a:pt x="8936" y="28360"/>
                  </a:moveTo>
                  <a:lnTo>
                    <a:pt x="8936" y="28360"/>
                  </a:lnTo>
                  <a:lnTo>
                    <a:pt x="3880" y="28360"/>
                  </a:lnTo>
                  <a:lnTo>
                    <a:pt x="2390" y="29418"/>
                  </a:lnTo>
                  <a:lnTo>
                    <a:pt x="1397" y="31182"/>
                  </a:lnTo>
                  <a:lnTo>
                    <a:pt x="0" y="41543"/>
                  </a:lnTo>
                  <a:lnTo>
                    <a:pt x="547" y="70117"/>
                  </a:lnTo>
                  <a:lnTo>
                    <a:pt x="21804" y="128655"/>
                  </a:lnTo>
                  <a:lnTo>
                    <a:pt x="26765" y="155102"/>
                  </a:lnTo>
                  <a:lnTo>
                    <a:pt x="28683" y="174334"/>
                  </a:lnTo>
                  <a:lnTo>
                    <a:pt x="37240" y="208766"/>
                  </a:lnTo>
                  <a:lnTo>
                    <a:pt x="37476" y="217321"/>
                  </a:lnTo>
                  <a:lnTo>
                    <a:pt x="37511" y="160043"/>
                  </a:lnTo>
                  <a:lnTo>
                    <a:pt x="37511" y="104414"/>
                  </a:lnTo>
                  <a:lnTo>
                    <a:pt x="40333" y="69253"/>
                  </a:lnTo>
                  <a:lnTo>
                    <a:pt x="50769" y="41612"/>
                  </a:lnTo>
                  <a:lnTo>
                    <a:pt x="77511" y="8066"/>
                  </a:lnTo>
                  <a:lnTo>
                    <a:pt x="87391" y="3465"/>
                  </a:lnTo>
                  <a:lnTo>
                    <a:pt x="124662" y="0"/>
                  </a:lnTo>
                  <a:lnTo>
                    <a:pt x="131984" y="2703"/>
                  </a:lnTo>
                  <a:lnTo>
                    <a:pt x="135418" y="4906"/>
                  </a:lnTo>
                  <a:lnTo>
                    <a:pt x="148534" y="23648"/>
                  </a:lnTo>
                  <a:lnTo>
                    <a:pt x="164497" y="59032"/>
                  </a:lnTo>
                  <a:lnTo>
                    <a:pt x="177035" y="115090"/>
                  </a:lnTo>
                  <a:lnTo>
                    <a:pt x="185001" y="156785"/>
                  </a:lnTo>
                  <a:lnTo>
                    <a:pt x="199626" y="187232"/>
                  </a:lnTo>
                  <a:lnTo>
                    <a:pt x="208961" y="199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1"/>
            <p:cNvSpPr/>
            <p:nvPr>
              <p:custDataLst>
                <p:tags r:id="rId188"/>
              </p:custDataLst>
            </p:nvPr>
          </p:nvSpPr>
          <p:spPr>
            <a:xfrm>
              <a:off x="3409960" y="4171950"/>
              <a:ext cx="247641" cy="218338"/>
            </a:xfrm>
            <a:custGeom>
              <a:avLst/>
              <a:gdLst/>
              <a:ahLst/>
              <a:cxnLst/>
              <a:rect l="0" t="0" r="0" b="0"/>
              <a:pathLst>
                <a:path w="247641" h="218338">
                  <a:moveTo>
                    <a:pt x="9515" y="0"/>
                  </a:moveTo>
                  <a:lnTo>
                    <a:pt x="9515" y="0"/>
                  </a:lnTo>
                  <a:lnTo>
                    <a:pt x="1314" y="0"/>
                  </a:lnTo>
                  <a:lnTo>
                    <a:pt x="873" y="1058"/>
                  </a:lnTo>
                  <a:lnTo>
                    <a:pt x="0" y="59245"/>
                  </a:lnTo>
                  <a:lnTo>
                    <a:pt x="2813" y="112589"/>
                  </a:lnTo>
                  <a:lnTo>
                    <a:pt x="19288" y="168477"/>
                  </a:lnTo>
                  <a:lnTo>
                    <a:pt x="31790" y="196263"/>
                  </a:lnTo>
                  <a:lnTo>
                    <a:pt x="40934" y="206467"/>
                  </a:lnTo>
                  <a:lnTo>
                    <a:pt x="50996" y="213471"/>
                  </a:lnTo>
                  <a:lnTo>
                    <a:pt x="62610" y="217415"/>
                  </a:lnTo>
                  <a:lnTo>
                    <a:pt x="69449" y="218337"/>
                  </a:lnTo>
                  <a:lnTo>
                    <a:pt x="76016" y="215924"/>
                  </a:lnTo>
                  <a:lnTo>
                    <a:pt x="93913" y="200696"/>
                  </a:lnTo>
                  <a:lnTo>
                    <a:pt x="106606" y="183408"/>
                  </a:lnTo>
                  <a:lnTo>
                    <a:pt x="119318" y="151000"/>
                  </a:lnTo>
                  <a:lnTo>
                    <a:pt x="131025" y="96186"/>
                  </a:lnTo>
                  <a:lnTo>
                    <a:pt x="141097" y="65923"/>
                  </a:lnTo>
                  <a:lnTo>
                    <a:pt x="140628" y="61941"/>
                  </a:lnTo>
                  <a:lnTo>
                    <a:pt x="133686" y="40045"/>
                  </a:lnTo>
                  <a:lnTo>
                    <a:pt x="133494" y="41786"/>
                  </a:lnTo>
                  <a:lnTo>
                    <a:pt x="133371" y="51527"/>
                  </a:lnTo>
                  <a:lnTo>
                    <a:pt x="136175" y="57474"/>
                  </a:lnTo>
                  <a:lnTo>
                    <a:pt x="138405" y="60541"/>
                  </a:lnTo>
                  <a:lnTo>
                    <a:pt x="156006" y="119497"/>
                  </a:lnTo>
                  <a:lnTo>
                    <a:pt x="174654" y="158649"/>
                  </a:lnTo>
                  <a:lnTo>
                    <a:pt x="183805" y="168582"/>
                  </a:lnTo>
                  <a:lnTo>
                    <a:pt x="206543" y="185889"/>
                  </a:lnTo>
                  <a:lnTo>
                    <a:pt x="24764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2"/>
            <p:cNvSpPr/>
            <p:nvPr>
              <p:custDataLst>
                <p:tags r:id="rId189"/>
              </p:custDataLst>
            </p:nvPr>
          </p:nvSpPr>
          <p:spPr>
            <a:xfrm>
              <a:off x="3695700" y="4162883"/>
              <a:ext cx="200026" cy="218618"/>
            </a:xfrm>
            <a:custGeom>
              <a:avLst/>
              <a:gdLst/>
              <a:ahLst/>
              <a:cxnLst/>
              <a:rect l="0" t="0" r="0" b="0"/>
              <a:pathLst>
                <a:path w="200026" h="218618">
                  <a:moveTo>
                    <a:pt x="0" y="113842"/>
                  </a:moveTo>
                  <a:lnTo>
                    <a:pt x="0" y="113842"/>
                  </a:lnTo>
                  <a:lnTo>
                    <a:pt x="0" y="118899"/>
                  </a:lnTo>
                  <a:lnTo>
                    <a:pt x="1058" y="120389"/>
                  </a:lnTo>
                  <a:lnTo>
                    <a:pt x="2822" y="121381"/>
                  </a:lnTo>
                  <a:lnTo>
                    <a:pt x="13258" y="122974"/>
                  </a:lnTo>
                  <a:lnTo>
                    <a:pt x="46346" y="123357"/>
                  </a:lnTo>
                  <a:lnTo>
                    <a:pt x="98505" y="109178"/>
                  </a:lnTo>
                  <a:lnTo>
                    <a:pt x="110102" y="100833"/>
                  </a:lnTo>
                  <a:lnTo>
                    <a:pt x="139537" y="62023"/>
                  </a:lnTo>
                  <a:lnTo>
                    <a:pt x="157677" y="31399"/>
                  </a:lnTo>
                  <a:lnTo>
                    <a:pt x="160038" y="20403"/>
                  </a:lnTo>
                  <a:lnTo>
                    <a:pt x="158264" y="11283"/>
                  </a:lnTo>
                  <a:lnTo>
                    <a:pt x="156309" y="7369"/>
                  </a:lnTo>
                  <a:lnTo>
                    <a:pt x="153948" y="4760"/>
                  </a:lnTo>
                  <a:lnTo>
                    <a:pt x="148502" y="1861"/>
                  </a:lnTo>
                  <a:lnTo>
                    <a:pt x="135324" y="0"/>
                  </a:lnTo>
                  <a:lnTo>
                    <a:pt x="119354" y="737"/>
                  </a:lnTo>
                  <a:lnTo>
                    <a:pt x="88729" y="12818"/>
                  </a:lnTo>
                  <a:lnTo>
                    <a:pt x="78947" y="21670"/>
                  </a:lnTo>
                  <a:lnTo>
                    <a:pt x="67489" y="41376"/>
                  </a:lnTo>
                  <a:lnTo>
                    <a:pt x="60213" y="64501"/>
                  </a:lnTo>
                  <a:lnTo>
                    <a:pt x="57755" y="96335"/>
                  </a:lnTo>
                  <a:lnTo>
                    <a:pt x="64874" y="132139"/>
                  </a:lnTo>
                  <a:lnTo>
                    <a:pt x="79556" y="167300"/>
                  </a:lnTo>
                  <a:lnTo>
                    <a:pt x="99066" y="186714"/>
                  </a:lnTo>
                  <a:lnTo>
                    <a:pt x="127558" y="204632"/>
                  </a:lnTo>
                  <a:lnTo>
                    <a:pt x="154565" y="214003"/>
                  </a:lnTo>
                  <a:lnTo>
                    <a:pt x="200025" y="218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3"/>
            <p:cNvSpPr/>
            <p:nvPr>
              <p:custDataLst>
                <p:tags r:id="rId190"/>
              </p:custDataLst>
            </p:nvPr>
          </p:nvSpPr>
          <p:spPr>
            <a:xfrm>
              <a:off x="4057650" y="42195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2" y="1986"/>
                  </a:lnTo>
                  <a:lnTo>
                    <a:pt x="69349" y="23"/>
                  </a:lnTo>
                  <a:lnTo>
                    <a:pt x="124632" y="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4"/>
            <p:cNvSpPr/>
            <p:nvPr>
              <p:custDataLst>
                <p:tags r:id="rId191"/>
              </p:custDataLst>
            </p:nvPr>
          </p:nvSpPr>
          <p:spPr>
            <a:xfrm>
              <a:off x="4105275" y="4324350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51458" y="0"/>
                  </a:lnTo>
                  <a:lnTo>
                    <a:pt x="100812" y="0"/>
                  </a:lnTo>
                  <a:lnTo>
                    <a:pt x="157523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64"/>
          <p:cNvGrpSpPr/>
          <p:nvPr/>
        </p:nvGrpSpPr>
        <p:grpSpPr>
          <a:xfrm>
            <a:off x="4705350" y="3991540"/>
            <a:ext cx="2926557" cy="418536"/>
            <a:chOff x="4705350" y="3991540"/>
            <a:chExt cx="2926557" cy="418536"/>
          </a:xfrm>
        </p:grpSpPr>
        <p:sp>
          <p:nvSpPr>
            <p:cNvPr id="15" name="SMARTInkShape-405"/>
            <p:cNvSpPr/>
            <p:nvPr>
              <p:custDataLst>
                <p:tags r:id="rId169"/>
              </p:custDataLst>
            </p:nvPr>
          </p:nvSpPr>
          <p:spPr>
            <a:xfrm>
              <a:off x="4705350" y="4048125"/>
              <a:ext cx="409576" cy="27256"/>
            </a:xfrm>
            <a:custGeom>
              <a:avLst/>
              <a:gdLst/>
              <a:ahLst/>
              <a:cxnLst/>
              <a:rect l="0" t="0" r="0" b="0"/>
              <a:pathLst>
                <a:path w="409576" h="27256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30073" y="26589"/>
                  </a:lnTo>
                  <a:lnTo>
                    <a:pt x="68127" y="27255"/>
                  </a:lnTo>
                  <a:lnTo>
                    <a:pt x="119548" y="20340"/>
                  </a:lnTo>
                  <a:lnTo>
                    <a:pt x="176288" y="18246"/>
                  </a:lnTo>
                  <a:lnTo>
                    <a:pt x="235632" y="8739"/>
                  </a:lnTo>
                  <a:lnTo>
                    <a:pt x="293489" y="1726"/>
                  </a:lnTo>
                  <a:lnTo>
                    <a:pt x="347212" y="341"/>
                  </a:lnTo>
                  <a:lnTo>
                    <a:pt x="409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6"/>
            <p:cNvSpPr/>
            <p:nvPr>
              <p:custDataLst>
                <p:tags r:id="rId170"/>
              </p:custDataLst>
            </p:nvPr>
          </p:nvSpPr>
          <p:spPr>
            <a:xfrm>
              <a:off x="5010150" y="4076700"/>
              <a:ext cx="5489" cy="333376"/>
            </a:xfrm>
            <a:custGeom>
              <a:avLst/>
              <a:gdLst/>
              <a:ahLst/>
              <a:cxnLst/>
              <a:rect l="0" t="0" r="0" b="0"/>
              <a:pathLst>
                <a:path w="5489" h="333376">
                  <a:moveTo>
                    <a:pt x="0" y="0"/>
                  </a:moveTo>
                  <a:lnTo>
                    <a:pt x="0" y="0"/>
                  </a:lnTo>
                  <a:lnTo>
                    <a:pt x="0" y="58809"/>
                  </a:lnTo>
                  <a:lnTo>
                    <a:pt x="1058" y="114445"/>
                  </a:lnTo>
                  <a:lnTo>
                    <a:pt x="5488" y="142918"/>
                  </a:lnTo>
                  <a:lnTo>
                    <a:pt x="621" y="200029"/>
                  </a:lnTo>
                  <a:lnTo>
                    <a:pt x="55" y="257176"/>
                  </a:lnTo>
                  <a:lnTo>
                    <a:pt x="2" y="31506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7"/>
            <p:cNvSpPr/>
            <p:nvPr>
              <p:custDataLst>
                <p:tags r:id="rId171"/>
              </p:custDataLst>
            </p:nvPr>
          </p:nvSpPr>
          <p:spPr>
            <a:xfrm>
              <a:off x="5219710" y="4229100"/>
              <a:ext cx="9516" cy="161926"/>
            </a:xfrm>
            <a:custGeom>
              <a:avLst/>
              <a:gdLst/>
              <a:ahLst/>
              <a:cxnLst/>
              <a:rect l="0" t="0" r="0" b="0"/>
              <a:pathLst>
                <a:path w="9516" h="161926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383" y="13257"/>
                  </a:lnTo>
                  <a:lnTo>
                    <a:pt x="0" y="68736"/>
                  </a:lnTo>
                  <a:lnTo>
                    <a:pt x="1050" y="97578"/>
                  </a:lnTo>
                  <a:lnTo>
                    <a:pt x="9123" y="144136"/>
                  </a:lnTo>
                  <a:lnTo>
                    <a:pt x="951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8"/>
            <p:cNvSpPr/>
            <p:nvPr>
              <p:custDataLst>
                <p:tags r:id="rId172"/>
              </p:custDataLst>
            </p:nvPr>
          </p:nvSpPr>
          <p:spPr>
            <a:xfrm>
              <a:off x="5248275" y="410527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9"/>
            <p:cNvSpPr/>
            <p:nvPr>
              <p:custDataLst>
                <p:tags r:id="rId173"/>
              </p:custDataLst>
            </p:nvPr>
          </p:nvSpPr>
          <p:spPr>
            <a:xfrm>
              <a:off x="5394377" y="4181636"/>
              <a:ext cx="139649" cy="209390"/>
            </a:xfrm>
            <a:custGeom>
              <a:avLst/>
              <a:gdLst/>
              <a:ahLst/>
              <a:cxnLst/>
              <a:rect l="0" t="0" r="0" b="0"/>
              <a:pathLst>
                <a:path w="139649" h="209390">
                  <a:moveTo>
                    <a:pt x="139648" y="28414"/>
                  </a:moveTo>
                  <a:lnTo>
                    <a:pt x="139648" y="28414"/>
                  </a:lnTo>
                  <a:lnTo>
                    <a:pt x="134591" y="28414"/>
                  </a:lnTo>
                  <a:lnTo>
                    <a:pt x="133102" y="27356"/>
                  </a:lnTo>
                  <a:lnTo>
                    <a:pt x="132109" y="25592"/>
                  </a:lnTo>
                  <a:lnTo>
                    <a:pt x="131447" y="23358"/>
                  </a:lnTo>
                  <a:lnTo>
                    <a:pt x="119937" y="9116"/>
                  </a:lnTo>
                  <a:lnTo>
                    <a:pt x="113954" y="3962"/>
                  </a:lnTo>
                  <a:lnTo>
                    <a:pt x="107768" y="1671"/>
                  </a:lnTo>
                  <a:lnTo>
                    <a:pt x="83780" y="0"/>
                  </a:lnTo>
                  <a:lnTo>
                    <a:pt x="72132" y="5555"/>
                  </a:lnTo>
                  <a:lnTo>
                    <a:pt x="37622" y="30902"/>
                  </a:lnTo>
                  <a:lnTo>
                    <a:pt x="26163" y="51024"/>
                  </a:lnTo>
                  <a:lnTo>
                    <a:pt x="1653" y="104926"/>
                  </a:lnTo>
                  <a:lnTo>
                    <a:pt x="0" y="122745"/>
                  </a:lnTo>
                  <a:lnTo>
                    <a:pt x="10316" y="163107"/>
                  </a:lnTo>
                  <a:lnTo>
                    <a:pt x="19020" y="175767"/>
                  </a:lnTo>
                  <a:lnTo>
                    <a:pt x="46911" y="197573"/>
                  </a:lnTo>
                  <a:lnTo>
                    <a:pt x="61743" y="204137"/>
                  </a:lnTo>
                  <a:lnTo>
                    <a:pt x="108938" y="208928"/>
                  </a:lnTo>
                  <a:lnTo>
                    <a:pt x="139648" y="209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0"/>
            <p:cNvSpPr/>
            <p:nvPr>
              <p:custDataLst>
                <p:tags r:id="rId174"/>
              </p:custDataLst>
            </p:nvPr>
          </p:nvSpPr>
          <p:spPr>
            <a:xfrm>
              <a:off x="5657850" y="4029075"/>
              <a:ext cx="34040" cy="333376"/>
            </a:xfrm>
            <a:custGeom>
              <a:avLst/>
              <a:gdLst/>
              <a:ahLst/>
              <a:cxnLst/>
              <a:rect l="0" t="0" r="0" b="0"/>
              <a:pathLst>
                <a:path w="34040" h="3333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1759" y="61130"/>
                  </a:lnTo>
                  <a:lnTo>
                    <a:pt x="18090" y="114628"/>
                  </a:lnTo>
                  <a:lnTo>
                    <a:pt x="18860" y="162617"/>
                  </a:lnTo>
                  <a:lnTo>
                    <a:pt x="24069" y="212862"/>
                  </a:lnTo>
                  <a:lnTo>
                    <a:pt x="28180" y="270623"/>
                  </a:lnTo>
                  <a:lnTo>
                    <a:pt x="29556" y="303457"/>
                  </a:lnTo>
                  <a:lnTo>
                    <a:pt x="34039" y="318396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1"/>
            <p:cNvSpPr/>
            <p:nvPr>
              <p:custDataLst>
                <p:tags r:id="rId175"/>
              </p:custDataLst>
            </p:nvPr>
          </p:nvSpPr>
          <p:spPr>
            <a:xfrm>
              <a:off x="5710861" y="4067175"/>
              <a:ext cx="194640" cy="276226"/>
            </a:xfrm>
            <a:custGeom>
              <a:avLst/>
              <a:gdLst/>
              <a:ahLst/>
              <a:cxnLst/>
              <a:rect l="0" t="0" r="0" b="0"/>
              <a:pathLst>
                <a:path w="194640" h="276226">
                  <a:moveTo>
                    <a:pt x="156539" y="0"/>
                  </a:moveTo>
                  <a:lnTo>
                    <a:pt x="156539" y="0"/>
                  </a:lnTo>
                  <a:lnTo>
                    <a:pt x="155481" y="18363"/>
                  </a:lnTo>
                  <a:lnTo>
                    <a:pt x="142350" y="77869"/>
                  </a:lnTo>
                  <a:lnTo>
                    <a:pt x="134005" y="90347"/>
                  </a:lnTo>
                  <a:lnTo>
                    <a:pt x="77426" y="144393"/>
                  </a:lnTo>
                  <a:lnTo>
                    <a:pt x="46481" y="166162"/>
                  </a:lnTo>
                  <a:lnTo>
                    <a:pt x="25594" y="173228"/>
                  </a:lnTo>
                  <a:lnTo>
                    <a:pt x="21618" y="175810"/>
                  </a:lnTo>
                  <a:lnTo>
                    <a:pt x="17908" y="176474"/>
                  </a:lnTo>
                  <a:lnTo>
                    <a:pt x="14377" y="175858"/>
                  </a:lnTo>
                  <a:lnTo>
                    <a:pt x="4350" y="172757"/>
                  </a:lnTo>
                  <a:lnTo>
                    <a:pt x="0" y="172031"/>
                  </a:lnTo>
                  <a:lnTo>
                    <a:pt x="321" y="171837"/>
                  </a:lnTo>
                  <a:lnTo>
                    <a:pt x="1594" y="171708"/>
                  </a:lnTo>
                  <a:lnTo>
                    <a:pt x="2442" y="170564"/>
                  </a:lnTo>
                  <a:lnTo>
                    <a:pt x="3385" y="166470"/>
                  </a:lnTo>
                  <a:lnTo>
                    <a:pt x="4694" y="164955"/>
                  </a:lnTo>
                  <a:lnTo>
                    <a:pt x="8972" y="163272"/>
                  </a:lnTo>
                  <a:lnTo>
                    <a:pt x="58323" y="161961"/>
                  </a:lnTo>
                  <a:lnTo>
                    <a:pt x="82282" y="166992"/>
                  </a:lnTo>
                  <a:lnTo>
                    <a:pt x="104433" y="180242"/>
                  </a:lnTo>
                  <a:lnTo>
                    <a:pt x="153666" y="221156"/>
                  </a:lnTo>
                  <a:lnTo>
                    <a:pt x="162671" y="231642"/>
                  </a:lnTo>
                  <a:lnTo>
                    <a:pt x="186797" y="250389"/>
                  </a:lnTo>
                  <a:lnTo>
                    <a:pt x="191154" y="256982"/>
                  </a:lnTo>
                  <a:lnTo>
                    <a:pt x="193606" y="266643"/>
                  </a:lnTo>
                  <a:lnTo>
                    <a:pt x="194639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2"/>
            <p:cNvSpPr/>
            <p:nvPr>
              <p:custDataLst>
                <p:tags r:id="rId176"/>
              </p:custDataLst>
            </p:nvPr>
          </p:nvSpPr>
          <p:spPr>
            <a:xfrm>
              <a:off x="6000750" y="3991540"/>
              <a:ext cx="400051" cy="351134"/>
            </a:xfrm>
            <a:custGeom>
              <a:avLst/>
              <a:gdLst/>
              <a:ahLst/>
              <a:cxnLst/>
              <a:rect l="0" t="0" r="0" b="0"/>
              <a:pathLst>
                <a:path w="400051" h="351134">
                  <a:moveTo>
                    <a:pt x="0" y="266135"/>
                  </a:moveTo>
                  <a:lnTo>
                    <a:pt x="0" y="266135"/>
                  </a:lnTo>
                  <a:lnTo>
                    <a:pt x="5056" y="261079"/>
                  </a:lnTo>
                  <a:lnTo>
                    <a:pt x="10361" y="258596"/>
                  </a:lnTo>
                  <a:lnTo>
                    <a:pt x="22390" y="257003"/>
                  </a:lnTo>
                  <a:lnTo>
                    <a:pt x="36856" y="246613"/>
                  </a:lnTo>
                  <a:lnTo>
                    <a:pt x="82993" y="205293"/>
                  </a:lnTo>
                  <a:lnTo>
                    <a:pt x="111247" y="162300"/>
                  </a:lnTo>
                  <a:lnTo>
                    <a:pt x="114032" y="149931"/>
                  </a:lnTo>
                  <a:lnTo>
                    <a:pt x="114122" y="147391"/>
                  </a:lnTo>
                  <a:lnTo>
                    <a:pt x="113123" y="145697"/>
                  </a:lnTo>
                  <a:lnTo>
                    <a:pt x="111398" y="144568"/>
                  </a:lnTo>
                  <a:lnTo>
                    <a:pt x="103915" y="142979"/>
                  </a:lnTo>
                  <a:lnTo>
                    <a:pt x="101028" y="142756"/>
                  </a:lnTo>
                  <a:lnTo>
                    <a:pt x="92173" y="148153"/>
                  </a:lnTo>
                  <a:lnTo>
                    <a:pt x="59702" y="173384"/>
                  </a:lnTo>
                  <a:lnTo>
                    <a:pt x="49818" y="184696"/>
                  </a:lnTo>
                  <a:lnTo>
                    <a:pt x="23246" y="209204"/>
                  </a:lnTo>
                  <a:lnTo>
                    <a:pt x="10768" y="230922"/>
                  </a:lnTo>
                  <a:lnTo>
                    <a:pt x="3191" y="257466"/>
                  </a:lnTo>
                  <a:lnTo>
                    <a:pt x="187" y="310078"/>
                  </a:lnTo>
                  <a:lnTo>
                    <a:pt x="5112" y="329485"/>
                  </a:lnTo>
                  <a:lnTo>
                    <a:pt x="13208" y="339446"/>
                  </a:lnTo>
                  <a:lnTo>
                    <a:pt x="23862" y="346343"/>
                  </a:lnTo>
                  <a:lnTo>
                    <a:pt x="42819" y="350224"/>
                  </a:lnTo>
                  <a:lnTo>
                    <a:pt x="59247" y="351133"/>
                  </a:lnTo>
                  <a:lnTo>
                    <a:pt x="67016" y="348201"/>
                  </a:lnTo>
                  <a:lnTo>
                    <a:pt x="89119" y="332079"/>
                  </a:lnTo>
                  <a:lnTo>
                    <a:pt x="121673" y="319378"/>
                  </a:lnTo>
                  <a:lnTo>
                    <a:pt x="176350" y="278607"/>
                  </a:lnTo>
                  <a:lnTo>
                    <a:pt x="198998" y="247055"/>
                  </a:lnTo>
                  <a:lnTo>
                    <a:pt x="222190" y="189376"/>
                  </a:lnTo>
                  <a:lnTo>
                    <a:pt x="233094" y="132736"/>
                  </a:lnTo>
                  <a:lnTo>
                    <a:pt x="242739" y="80687"/>
                  </a:lnTo>
                  <a:lnTo>
                    <a:pt x="256005" y="33431"/>
                  </a:lnTo>
                  <a:lnTo>
                    <a:pt x="257022" y="15606"/>
                  </a:lnTo>
                  <a:lnTo>
                    <a:pt x="259929" y="9092"/>
                  </a:lnTo>
                  <a:lnTo>
                    <a:pt x="266304" y="0"/>
                  </a:lnTo>
                  <a:lnTo>
                    <a:pt x="261526" y="4659"/>
                  </a:lnTo>
                  <a:lnTo>
                    <a:pt x="259109" y="12693"/>
                  </a:lnTo>
                  <a:lnTo>
                    <a:pt x="257250" y="67510"/>
                  </a:lnTo>
                  <a:lnTo>
                    <a:pt x="257185" y="118976"/>
                  </a:lnTo>
                  <a:lnTo>
                    <a:pt x="259999" y="170321"/>
                  </a:lnTo>
                  <a:lnTo>
                    <a:pt x="276474" y="225163"/>
                  </a:lnTo>
                  <a:lnTo>
                    <a:pt x="283744" y="239459"/>
                  </a:lnTo>
                  <a:lnTo>
                    <a:pt x="316565" y="282289"/>
                  </a:lnTo>
                  <a:lnTo>
                    <a:pt x="340169" y="297313"/>
                  </a:lnTo>
                  <a:lnTo>
                    <a:pt x="358907" y="302184"/>
                  </a:lnTo>
                  <a:lnTo>
                    <a:pt x="377864" y="303627"/>
                  </a:lnTo>
                  <a:lnTo>
                    <a:pt x="387720" y="301143"/>
                  </a:lnTo>
                  <a:lnTo>
                    <a:pt x="400050" y="294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3"/>
            <p:cNvSpPr/>
            <p:nvPr>
              <p:custDataLst>
                <p:tags r:id="rId177"/>
              </p:custDataLst>
            </p:nvPr>
          </p:nvSpPr>
          <p:spPr>
            <a:xfrm>
              <a:off x="6248400" y="413385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52263" y="1058"/>
                  </a:lnTo>
                  <a:lnTo>
                    <a:pt x="105183" y="8643"/>
                  </a:lnTo>
                  <a:lnTo>
                    <a:pt x="159844" y="9448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4"/>
            <p:cNvSpPr/>
            <p:nvPr>
              <p:custDataLst>
                <p:tags r:id="rId178"/>
              </p:custDataLst>
            </p:nvPr>
          </p:nvSpPr>
          <p:spPr>
            <a:xfrm>
              <a:off x="6677463" y="4095845"/>
              <a:ext cx="161488" cy="228051"/>
            </a:xfrm>
            <a:custGeom>
              <a:avLst/>
              <a:gdLst/>
              <a:ahLst/>
              <a:cxnLst/>
              <a:rect l="0" t="0" r="0" b="0"/>
              <a:pathLst>
                <a:path w="161488" h="228051">
                  <a:moveTo>
                    <a:pt x="9087" y="66580"/>
                  </a:moveTo>
                  <a:lnTo>
                    <a:pt x="9087" y="66580"/>
                  </a:lnTo>
                  <a:lnTo>
                    <a:pt x="10145" y="118842"/>
                  </a:lnTo>
                  <a:lnTo>
                    <a:pt x="23277" y="177329"/>
                  </a:lnTo>
                  <a:lnTo>
                    <a:pt x="30321" y="206583"/>
                  </a:lnTo>
                  <a:lnTo>
                    <a:pt x="36212" y="216532"/>
                  </a:lnTo>
                  <a:lnTo>
                    <a:pt x="37624" y="228050"/>
                  </a:lnTo>
                  <a:lnTo>
                    <a:pt x="36604" y="186740"/>
                  </a:lnTo>
                  <a:lnTo>
                    <a:pt x="23472" y="128210"/>
                  </a:lnTo>
                  <a:lnTo>
                    <a:pt x="11713" y="95327"/>
                  </a:lnTo>
                  <a:lnTo>
                    <a:pt x="7044" y="76156"/>
                  </a:lnTo>
                  <a:lnTo>
                    <a:pt x="1778" y="57070"/>
                  </a:lnTo>
                  <a:lnTo>
                    <a:pt x="0" y="36714"/>
                  </a:lnTo>
                  <a:lnTo>
                    <a:pt x="4749" y="20807"/>
                  </a:lnTo>
                  <a:lnTo>
                    <a:pt x="7254" y="17014"/>
                  </a:lnTo>
                  <a:lnTo>
                    <a:pt x="12858" y="12801"/>
                  </a:lnTo>
                  <a:lnTo>
                    <a:pt x="32684" y="3550"/>
                  </a:lnTo>
                  <a:lnTo>
                    <a:pt x="88498" y="0"/>
                  </a:lnTo>
                  <a:lnTo>
                    <a:pt x="107523" y="991"/>
                  </a:lnTo>
                  <a:lnTo>
                    <a:pt x="161487" y="18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5"/>
            <p:cNvSpPr/>
            <p:nvPr>
              <p:custDataLst>
                <p:tags r:id="rId179"/>
              </p:custDataLst>
            </p:nvPr>
          </p:nvSpPr>
          <p:spPr>
            <a:xfrm>
              <a:off x="6924675" y="4096427"/>
              <a:ext cx="200026" cy="217826"/>
            </a:xfrm>
            <a:custGeom>
              <a:avLst/>
              <a:gdLst/>
              <a:ahLst/>
              <a:cxnLst/>
              <a:rect l="0" t="0" r="0" b="0"/>
              <a:pathLst>
                <a:path w="200026" h="217826">
                  <a:moveTo>
                    <a:pt x="0" y="123148"/>
                  </a:moveTo>
                  <a:lnTo>
                    <a:pt x="0" y="123148"/>
                  </a:lnTo>
                  <a:lnTo>
                    <a:pt x="33115" y="122090"/>
                  </a:lnTo>
                  <a:lnTo>
                    <a:pt x="82603" y="108959"/>
                  </a:lnTo>
                  <a:lnTo>
                    <a:pt x="136351" y="68351"/>
                  </a:lnTo>
                  <a:lnTo>
                    <a:pt x="157398" y="41501"/>
                  </a:lnTo>
                  <a:lnTo>
                    <a:pt x="159913" y="34649"/>
                  </a:lnTo>
                  <a:lnTo>
                    <a:pt x="158209" y="25254"/>
                  </a:lnTo>
                  <a:lnTo>
                    <a:pt x="151299" y="10887"/>
                  </a:lnTo>
                  <a:lnTo>
                    <a:pt x="145561" y="4463"/>
                  </a:lnTo>
                  <a:lnTo>
                    <a:pt x="139481" y="1607"/>
                  </a:lnTo>
                  <a:lnTo>
                    <a:pt x="125054" y="0"/>
                  </a:lnTo>
                  <a:lnTo>
                    <a:pt x="107374" y="4580"/>
                  </a:lnTo>
                  <a:lnTo>
                    <a:pt x="76125" y="29008"/>
                  </a:lnTo>
                  <a:lnTo>
                    <a:pt x="59950" y="47277"/>
                  </a:lnTo>
                  <a:lnTo>
                    <a:pt x="45003" y="77470"/>
                  </a:lnTo>
                  <a:lnTo>
                    <a:pt x="40145" y="104675"/>
                  </a:lnTo>
                  <a:lnTo>
                    <a:pt x="43761" y="132844"/>
                  </a:lnTo>
                  <a:lnTo>
                    <a:pt x="51536" y="156242"/>
                  </a:lnTo>
                  <a:lnTo>
                    <a:pt x="65600" y="176581"/>
                  </a:lnTo>
                  <a:lnTo>
                    <a:pt x="109986" y="201918"/>
                  </a:lnTo>
                  <a:lnTo>
                    <a:pt x="143904" y="214045"/>
                  </a:lnTo>
                  <a:lnTo>
                    <a:pt x="180523" y="217825"/>
                  </a:lnTo>
                  <a:lnTo>
                    <a:pt x="188888" y="215321"/>
                  </a:lnTo>
                  <a:lnTo>
                    <a:pt x="200025" y="208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6"/>
            <p:cNvSpPr/>
            <p:nvPr>
              <p:custDataLst>
                <p:tags r:id="rId180"/>
              </p:custDataLst>
            </p:nvPr>
          </p:nvSpPr>
          <p:spPr>
            <a:xfrm>
              <a:off x="7233943" y="4067175"/>
              <a:ext cx="213991" cy="208180"/>
            </a:xfrm>
            <a:custGeom>
              <a:avLst/>
              <a:gdLst/>
              <a:ahLst/>
              <a:cxnLst/>
              <a:rect l="0" t="0" r="0" b="0"/>
              <a:pathLst>
                <a:path w="213991" h="208180">
                  <a:moveTo>
                    <a:pt x="5057" y="28575"/>
                  </a:moveTo>
                  <a:lnTo>
                    <a:pt x="5057" y="28575"/>
                  </a:lnTo>
                  <a:lnTo>
                    <a:pt x="5057" y="56022"/>
                  </a:lnTo>
                  <a:lnTo>
                    <a:pt x="2235" y="64763"/>
                  </a:lnTo>
                  <a:lnTo>
                    <a:pt x="0" y="68575"/>
                  </a:lnTo>
                  <a:lnTo>
                    <a:pt x="341" y="81278"/>
                  </a:lnTo>
                  <a:lnTo>
                    <a:pt x="9837" y="134971"/>
                  </a:lnTo>
                  <a:lnTo>
                    <a:pt x="22308" y="164165"/>
                  </a:lnTo>
                  <a:lnTo>
                    <a:pt x="45050" y="191671"/>
                  </a:lnTo>
                  <a:lnTo>
                    <a:pt x="65590" y="202606"/>
                  </a:lnTo>
                  <a:lnTo>
                    <a:pt x="94430" y="208179"/>
                  </a:lnTo>
                  <a:lnTo>
                    <a:pt x="119379" y="208086"/>
                  </a:lnTo>
                  <a:lnTo>
                    <a:pt x="158924" y="196239"/>
                  </a:lnTo>
                  <a:lnTo>
                    <a:pt x="181410" y="182087"/>
                  </a:lnTo>
                  <a:lnTo>
                    <a:pt x="196422" y="164488"/>
                  </a:lnTo>
                  <a:lnTo>
                    <a:pt x="209917" y="139579"/>
                  </a:lnTo>
                  <a:lnTo>
                    <a:pt x="213990" y="107934"/>
                  </a:lnTo>
                  <a:lnTo>
                    <a:pt x="206880" y="76001"/>
                  </a:lnTo>
                  <a:lnTo>
                    <a:pt x="195286" y="51036"/>
                  </a:lnTo>
                  <a:lnTo>
                    <a:pt x="178588" y="25653"/>
                  </a:lnTo>
                  <a:lnTo>
                    <a:pt x="1479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7"/>
            <p:cNvSpPr/>
            <p:nvPr>
              <p:custDataLst>
                <p:tags r:id="rId181"/>
              </p:custDataLst>
            </p:nvPr>
          </p:nvSpPr>
          <p:spPr>
            <a:xfrm>
              <a:off x="7620000" y="423862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65"/>
          <p:cNvGrpSpPr/>
          <p:nvPr/>
        </p:nvGrpSpPr>
        <p:grpSpPr>
          <a:xfrm>
            <a:off x="8001000" y="3876675"/>
            <a:ext cx="3676651" cy="400051"/>
            <a:chOff x="8001000" y="3876675"/>
            <a:chExt cx="3676651" cy="400051"/>
          </a:xfrm>
        </p:grpSpPr>
        <p:sp>
          <p:nvSpPr>
            <p:cNvPr id="29" name="SMARTInkShape-418"/>
            <p:cNvSpPr/>
            <p:nvPr>
              <p:custDataLst>
                <p:tags r:id="rId151"/>
              </p:custDataLst>
            </p:nvPr>
          </p:nvSpPr>
          <p:spPr>
            <a:xfrm>
              <a:off x="11668241" y="403860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4976" y="9525"/>
                  </a:lnTo>
                  <a:lnTo>
                    <a:pt x="6455" y="8467"/>
                  </a:lnTo>
                  <a:lnTo>
                    <a:pt x="9150" y="883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9"/>
            <p:cNvSpPr/>
            <p:nvPr>
              <p:custDataLst>
                <p:tags r:id="rId152"/>
              </p:custDataLst>
            </p:nvPr>
          </p:nvSpPr>
          <p:spPr>
            <a:xfrm>
              <a:off x="11382398" y="3876675"/>
              <a:ext cx="198474" cy="199811"/>
            </a:xfrm>
            <a:custGeom>
              <a:avLst/>
              <a:gdLst/>
              <a:ahLst/>
              <a:cxnLst/>
              <a:rect l="0" t="0" r="0" b="0"/>
              <a:pathLst>
                <a:path w="198474" h="199811">
                  <a:moveTo>
                    <a:pt x="9502" y="9525"/>
                  </a:moveTo>
                  <a:lnTo>
                    <a:pt x="9502" y="9525"/>
                  </a:lnTo>
                  <a:lnTo>
                    <a:pt x="4445" y="9525"/>
                  </a:lnTo>
                  <a:lnTo>
                    <a:pt x="2956" y="10583"/>
                  </a:lnTo>
                  <a:lnTo>
                    <a:pt x="1963" y="12347"/>
                  </a:lnTo>
                  <a:lnTo>
                    <a:pt x="565" y="22708"/>
                  </a:lnTo>
                  <a:lnTo>
                    <a:pt x="0" y="77597"/>
                  </a:lnTo>
                  <a:lnTo>
                    <a:pt x="1043" y="104131"/>
                  </a:lnTo>
                  <a:lnTo>
                    <a:pt x="22367" y="158602"/>
                  </a:lnTo>
                  <a:lnTo>
                    <a:pt x="35993" y="183062"/>
                  </a:lnTo>
                  <a:lnTo>
                    <a:pt x="46322" y="191780"/>
                  </a:lnTo>
                  <a:lnTo>
                    <a:pt x="57970" y="196360"/>
                  </a:lnTo>
                  <a:lnTo>
                    <a:pt x="96571" y="199810"/>
                  </a:lnTo>
                  <a:lnTo>
                    <a:pt x="131936" y="189636"/>
                  </a:lnTo>
                  <a:lnTo>
                    <a:pt x="138749" y="186749"/>
                  </a:lnTo>
                  <a:lnTo>
                    <a:pt x="149142" y="177897"/>
                  </a:lnTo>
                  <a:lnTo>
                    <a:pt x="158346" y="167965"/>
                  </a:lnTo>
                  <a:lnTo>
                    <a:pt x="174373" y="154308"/>
                  </a:lnTo>
                  <a:lnTo>
                    <a:pt x="185235" y="132152"/>
                  </a:lnTo>
                  <a:lnTo>
                    <a:pt x="198473" y="79452"/>
                  </a:lnTo>
                  <a:lnTo>
                    <a:pt x="190212" y="35988"/>
                  </a:lnTo>
                  <a:lnTo>
                    <a:pt x="183108" y="23481"/>
                  </a:lnTo>
                  <a:lnTo>
                    <a:pt x="175359" y="13072"/>
                  </a:lnTo>
                  <a:lnTo>
                    <a:pt x="1714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0"/>
            <p:cNvSpPr/>
            <p:nvPr>
              <p:custDataLst>
                <p:tags r:id="rId153"/>
              </p:custDataLst>
            </p:nvPr>
          </p:nvSpPr>
          <p:spPr>
            <a:xfrm>
              <a:off x="11191875" y="3888081"/>
              <a:ext cx="180976" cy="234313"/>
            </a:xfrm>
            <a:custGeom>
              <a:avLst/>
              <a:gdLst/>
              <a:ahLst/>
              <a:cxnLst/>
              <a:rect l="0" t="0" r="0" b="0"/>
              <a:pathLst>
                <a:path w="180976" h="234313">
                  <a:moveTo>
                    <a:pt x="0" y="150519"/>
                  </a:moveTo>
                  <a:lnTo>
                    <a:pt x="0" y="150519"/>
                  </a:lnTo>
                  <a:lnTo>
                    <a:pt x="0" y="142318"/>
                  </a:lnTo>
                  <a:lnTo>
                    <a:pt x="5056" y="136330"/>
                  </a:lnTo>
                  <a:lnTo>
                    <a:pt x="59232" y="102877"/>
                  </a:lnTo>
                  <a:lnTo>
                    <a:pt x="115630" y="62011"/>
                  </a:lnTo>
                  <a:lnTo>
                    <a:pt x="126454" y="52210"/>
                  </a:lnTo>
                  <a:lnTo>
                    <a:pt x="130286" y="45796"/>
                  </a:lnTo>
                  <a:lnTo>
                    <a:pt x="132745" y="33054"/>
                  </a:lnTo>
                  <a:lnTo>
                    <a:pt x="133297" y="13995"/>
                  </a:lnTo>
                  <a:lnTo>
                    <a:pt x="130504" y="7645"/>
                  </a:lnTo>
                  <a:lnTo>
                    <a:pt x="128277" y="4469"/>
                  </a:lnTo>
                  <a:lnTo>
                    <a:pt x="124678" y="2353"/>
                  </a:lnTo>
                  <a:lnTo>
                    <a:pt x="115032" y="0"/>
                  </a:lnTo>
                  <a:lnTo>
                    <a:pt x="110554" y="432"/>
                  </a:lnTo>
                  <a:lnTo>
                    <a:pt x="56651" y="24720"/>
                  </a:lnTo>
                  <a:lnTo>
                    <a:pt x="42464" y="34989"/>
                  </a:lnTo>
                  <a:lnTo>
                    <a:pt x="27632" y="57726"/>
                  </a:lnTo>
                  <a:lnTo>
                    <a:pt x="6546" y="104434"/>
                  </a:lnTo>
                  <a:lnTo>
                    <a:pt x="5731" y="122628"/>
                  </a:lnTo>
                  <a:lnTo>
                    <a:pt x="13832" y="155123"/>
                  </a:lnTo>
                  <a:lnTo>
                    <a:pt x="33227" y="181924"/>
                  </a:lnTo>
                  <a:lnTo>
                    <a:pt x="57442" y="204778"/>
                  </a:lnTo>
                  <a:lnTo>
                    <a:pt x="101617" y="229725"/>
                  </a:lnTo>
                  <a:lnTo>
                    <a:pt x="120654" y="234312"/>
                  </a:lnTo>
                  <a:lnTo>
                    <a:pt x="133352" y="232563"/>
                  </a:lnTo>
                  <a:lnTo>
                    <a:pt x="155223" y="228451"/>
                  </a:lnTo>
                  <a:lnTo>
                    <a:pt x="180975" y="226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1"/>
            <p:cNvSpPr/>
            <p:nvPr>
              <p:custDataLst>
                <p:tags r:id="rId154"/>
              </p:custDataLst>
            </p:nvPr>
          </p:nvSpPr>
          <p:spPr>
            <a:xfrm>
              <a:off x="8048625" y="4000500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0" y="0"/>
                  </a:moveTo>
                  <a:lnTo>
                    <a:pt x="0" y="0"/>
                  </a:lnTo>
                  <a:lnTo>
                    <a:pt x="1058" y="58809"/>
                  </a:lnTo>
                  <a:lnTo>
                    <a:pt x="9700" y="108958"/>
                  </a:lnTo>
                  <a:lnTo>
                    <a:pt x="24636" y="164295"/>
                  </a:lnTo>
                  <a:lnTo>
                    <a:pt x="35834" y="218224"/>
                  </a:lnTo>
                  <a:lnTo>
                    <a:pt x="49664" y="256103"/>
                  </a:lnTo>
                  <a:lnTo>
                    <a:pt x="53823" y="263049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22"/>
            <p:cNvSpPr/>
            <p:nvPr>
              <p:custDataLst>
                <p:tags r:id="rId155"/>
              </p:custDataLst>
            </p:nvPr>
          </p:nvSpPr>
          <p:spPr>
            <a:xfrm>
              <a:off x="8001000" y="41052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41419" y="7539"/>
                  </a:lnTo>
                  <a:lnTo>
                    <a:pt x="98363" y="12173"/>
                  </a:lnTo>
                  <a:lnTo>
                    <a:pt x="157817" y="18647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23"/>
            <p:cNvSpPr/>
            <p:nvPr>
              <p:custDataLst>
                <p:tags r:id="rId156"/>
              </p:custDataLst>
            </p:nvPr>
          </p:nvSpPr>
          <p:spPr>
            <a:xfrm>
              <a:off x="8487501" y="3905808"/>
              <a:ext cx="218350" cy="323293"/>
            </a:xfrm>
            <a:custGeom>
              <a:avLst/>
              <a:gdLst/>
              <a:ahLst/>
              <a:cxnLst/>
              <a:rect l="0" t="0" r="0" b="0"/>
              <a:pathLst>
                <a:path w="218350" h="323293">
                  <a:moveTo>
                    <a:pt x="218349" y="123267"/>
                  </a:moveTo>
                  <a:lnTo>
                    <a:pt x="218349" y="123267"/>
                  </a:lnTo>
                  <a:lnTo>
                    <a:pt x="213292" y="123267"/>
                  </a:lnTo>
                  <a:lnTo>
                    <a:pt x="211803" y="122209"/>
                  </a:lnTo>
                  <a:lnTo>
                    <a:pt x="210810" y="120445"/>
                  </a:lnTo>
                  <a:lnTo>
                    <a:pt x="209217" y="110010"/>
                  </a:lnTo>
                  <a:lnTo>
                    <a:pt x="208857" y="96525"/>
                  </a:lnTo>
                  <a:lnTo>
                    <a:pt x="217030" y="86652"/>
                  </a:lnTo>
                  <a:lnTo>
                    <a:pt x="217959" y="80551"/>
                  </a:lnTo>
                  <a:lnTo>
                    <a:pt x="215355" y="75002"/>
                  </a:lnTo>
                  <a:lnTo>
                    <a:pt x="211726" y="69007"/>
                  </a:lnTo>
                  <a:lnTo>
                    <a:pt x="209398" y="56536"/>
                  </a:lnTo>
                  <a:lnTo>
                    <a:pt x="208937" y="43881"/>
                  </a:lnTo>
                  <a:lnTo>
                    <a:pt x="206053" y="37537"/>
                  </a:lnTo>
                  <a:lnTo>
                    <a:pt x="177026" y="5792"/>
                  </a:lnTo>
                  <a:lnTo>
                    <a:pt x="167881" y="2264"/>
                  </a:lnTo>
                  <a:lnTo>
                    <a:pt x="144762" y="0"/>
                  </a:lnTo>
                  <a:lnTo>
                    <a:pt x="126108" y="4663"/>
                  </a:lnTo>
                  <a:lnTo>
                    <a:pt x="83102" y="26904"/>
                  </a:lnTo>
                  <a:lnTo>
                    <a:pt x="54130" y="51707"/>
                  </a:lnTo>
                  <a:lnTo>
                    <a:pt x="16285" y="104625"/>
                  </a:lnTo>
                  <a:lnTo>
                    <a:pt x="4783" y="133971"/>
                  </a:lnTo>
                  <a:lnTo>
                    <a:pt x="0" y="188634"/>
                  </a:lnTo>
                  <a:lnTo>
                    <a:pt x="5241" y="208411"/>
                  </a:lnTo>
                  <a:lnTo>
                    <a:pt x="25853" y="246978"/>
                  </a:lnTo>
                  <a:lnTo>
                    <a:pt x="40720" y="260447"/>
                  </a:lnTo>
                  <a:lnTo>
                    <a:pt x="94819" y="292231"/>
                  </a:lnTo>
                  <a:lnTo>
                    <a:pt x="151103" y="316797"/>
                  </a:lnTo>
                  <a:lnTo>
                    <a:pt x="161199" y="323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24"/>
            <p:cNvSpPr/>
            <p:nvPr>
              <p:custDataLst>
                <p:tags r:id="rId157"/>
              </p:custDataLst>
            </p:nvPr>
          </p:nvSpPr>
          <p:spPr>
            <a:xfrm>
              <a:off x="8717431" y="4076861"/>
              <a:ext cx="214970" cy="169241"/>
            </a:xfrm>
            <a:custGeom>
              <a:avLst/>
              <a:gdLst/>
              <a:ahLst/>
              <a:cxnLst/>
              <a:rect l="0" t="0" r="0" b="0"/>
              <a:pathLst>
                <a:path w="214970" h="169241">
                  <a:moveTo>
                    <a:pt x="188444" y="37939"/>
                  </a:moveTo>
                  <a:lnTo>
                    <a:pt x="188444" y="37939"/>
                  </a:lnTo>
                  <a:lnTo>
                    <a:pt x="170518" y="21072"/>
                  </a:lnTo>
                  <a:lnTo>
                    <a:pt x="143731" y="3985"/>
                  </a:lnTo>
                  <a:lnTo>
                    <a:pt x="114966" y="385"/>
                  </a:lnTo>
                  <a:lnTo>
                    <a:pt x="96235" y="0"/>
                  </a:lnTo>
                  <a:lnTo>
                    <a:pt x="50056" y="21312"/>
                  </a:lnTo>
                  <a:lnTo>
                    <a:pt x="30082" y="36422"/>
                  </a:lnTo>
                  <a:lnTo>
                    <a:pt x="15816" y="54305"/>
                  </a:lnTo>
                  <a:lnTo>
                    <a:pt x="2572" y="85857"/>
                  </a:lnTo>
                  <a:lnTo>
                    <a:pt x="0" y="100158"/>
                  </a:lnTo>
                  <a:lnTo>
                    <a:pt x="1680" y="113570"/>
                  </a:lnTo>
                  <a:lnTo>
                    <a:pt x="11383" y="139426"/>
                  </a:lnTo>
                  <a:lnTo>
                    <a:pt x="20144" y="149367"/>
                  </a:lnTo>
                  <a:lnTo>
                    <a:pt x="43016" y="164371"/>
                  </a:lnTo>
                  <a:lnTo>
                    <a:pt x="66686" y="169240"/>
                  </a:lnTo>
                  <a:lnTo>
                    <a:pt x="103128" y="163281"/>
                  </a:lnTo>
                  <a:lnTo>
                    <a:pt x="159056" y="142617"/>
                  </a:lnTo>
                  <a:lnTo>
                    <a:pt x="178679" y="130338"/>
                  </a:lnTo>
                  <a:lnTo>
                    <a:pt x="195075" y="113294"/>
                  </a:lnTo>
                  <a:lnTo>
                    <a:pt x="212405" y="88824"/>
                  </a:lnTo>
                  <a:lnTo>
                    <a:pt x="214969" y="77841"/>
                  </a:lnTo>
                  <a:lnTo>
                    <a:pt x="213285" y="68726"/>
                  </a:lnTo>
                  <a:lnTo>
                    <a:pt x="209209" y="57644"/>
                  </a:lnTo>
                  <a:lnTo>
                    <a:pt x="208638" y="54250"/>
                  </a:lnTo>
                  <a:lnTo>
                    <a:pt x="205179" y="47658"/>
                  </a:lnTo>
                  <a:lnTo>
                    <a:pt x="197969" y="37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25"/>
            <p:cNvSpPr/>
            <p:nvPr>
              <p:custDataLst>
                <p:tags r:id="rId158"/>
              </p:custDataLst>
            </p:nvPr>
          </p:nvSpPr>
          <p:spPr>
            <a:xfrm>
              <a:off x="9029700" y="4029408"/>
              <a:ext cx="190501" cy="209218"/>
            </a:xfrm>
            <a:custGeom>
              <a:avLst/>
              <a:gdLst/>
              <a:ahLst/>
              <a:cxnLst/>
              <a:rect l="0" t="0" r="0" b="0"/>
              <a:pathLst>
                <a:path w="190501" h="209218">
                  <a:moveTo>
                    <a:pt x="0" y="75867"/>
                  </a:moveTo>
                  <a:lnTo>
                    <a:pt x="0" y="75867"/>
                  </a:lnTo>
                  <a:lnTo>
                    <a:pt x="1" y="130056"/>
                  </a:lnTo>
                  <a:lnTo>
                    <a:pt x="9523" y="180589"/>
                  </a:lnTo>
                  <a:lnTo>
                    <a:pt x="9525" y="121396"/>
                  </a:lnTo>
                  <a:lnTo>
                    <a:pt x="19226" y="66394"/>
                  </a:lnTo>
                  <a:lnTo>
                    <a:pt x="32192" y="31843"/>
                  </a:lnTo>
                  <a:lnTo>
                    <a:pt x="46463" y="12493"/>
                  </a:lnTo>
                  <a:lnTo>
                    <a:pt x="55223" y="5367"/>
                  </a:lnTo>
                  <a:lnTo>
                    <a:pt x="63701" y="2201"/>
                  </a:lnTo>
                  <a:lnTo>
                    <a:pt x="87464" y="0"/>
                  </a:lnTo>
                  <a:lnTo>
                    <a:pt x="103056" y="4822"/>
                  </a:lnTo>
                  <a:lnTo>
                    <a:pt x="112126" y="12894"/>
                  </a:lnTo>
                  <a:lnTo>
                    <a:pt x="129890" y="42488"/>
                  </a:lnTo>
                  <a:lnTo>
                    <a:pt x="152384" y="97180"/>
                  </a:lnTo>
                  <a:lnTo>
                    <a:pt x="168625" y="152265"/>
                  </a:lnTo>
                  <a:lnTo>
                    <a:pt x="171253" y="169089"/>
                  </a:lnTo>
                  <a:lnTo>
                    <a:pt x="178741" y="191334"/>
                  </a:lnTo>
                  <a:lnTo>
                    <a:pt x="179485" y="197296"/>
                  </a:lnTo>
                  <a:lnTo>
                    <a:pt x="181040" y="201269"/>
                  </a:lnTo>
                  <a:lnTo>
                    <a:pt x="183135" y="203919"/>
                  </a:lnTo>
                  <a:lnTo>
                    <a:pt x="190500" y="209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26"/>
            <p:cNvSpPr/>
            <p:nvPr>
              <p:custDataLst>
                <p:tags r:id="rId159"/>
              </p:custDataLst>
            </p:nvPr>
          </p:nvSpPr>
          <p:spPr>
            <a:xfrm>
              <a:off x="9278255" y="4011938"/>
              <a:ext cx="132447" cy="226688"/>
            </a:xfrm>
            <a:custGeom>
              <a:avLst/>
              <a:gdLst/>
              <a:ahLst/>
              <a:cxnLst/>
              <a:rect l="0" t="0" r="0" b="0"/>
              <a:pathLst>
                <a:path w="132447" h="226688">
                  <a:moveTo>
                    <a:pt x="132445" y="64762"/>
                  </a:moveTo>
                  <a:lnTo>
                    <a:pt x="132445" y="64762"/>
                  </a:lnTo>
                  <a:lnTo>
                    <a:pt x="132446" y="59706"/>
                  </a:lnTo>
                  <a:lnTo>
                    <a:pt x="131387" y="58216"/>
                  </a:lnTo>
                  <a:lnTo>
                    <a:pt x="129622" y="57223"/>
                  </a:lnTo>
                  <a:lnTo>
                    <a:pt x="127388" y="56561"/>
                  </a:lnTo>
                  <a:lnTo>
                    <a:pt x="125898" y="55062"/>
                  </a:lnTo>
                  <a:lnTo>
                    <a:pt x="109778" y="24681"/>
                  </a:lnTo>
                  <a:lnTo>
                    <a:pt x="91132" y="4542"/>
                  </a:lnTo>
                  <a:lnTo>
                    <a:pt x="81980" y="956"/>
                  </a:lnTo>
                  <a:lnTo>
                    <a:pt x="76577" y="0"/>
                  </a:lnTo>
                  <a:lnTo>
                    <a:pt x="67750" y="1759"/>
                  </a:lnTo>
                  <a:lnTo>
                    <a:pt x="36534" y="20281"/>
                  </a:lnTo>
                  <a:lnTo>
                    <a:pt x="25259" y="32293"/>
                  </a:lnTo>
                  <a:lnTo>
                    <a:pt x="5964" y="75028"/>
                  </a:lnTo>
                  <a:lnTo>
                    <a:pt x="0" y="114471"/>
                  </a:lnTo>
                  <a:lnTo>
                    <a:pt x="556" y="131306"/>
                  </a:lnTo>
                  <a:lnTo>
                    <a:pt x="12406" y="165926"/>
                  </a:lnTo>
                  <a:lnTo>
                    <a:pt x="26557" y="185283"/>
                  </a:lnTo>
                  <a:lnTo>
                    <a:pt x="50302" y="203183"/>
                  </a:lnTo>
                  <a:lnTo>
                    <a:pt x="70124" y="212549"/>
                  </a:lnTo>
                  <a:lnTo>
                    <a:pt x="132445" y="2266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27"/>
            <p:cNvSpPr/>
            <p:nvPr>
              <p:custDataLst>
                <p:tags r:id="rId160"/>
              </p:custDataLst>
            </p:nvPr>
          </p:nvSpPr>
          <p:spPr>
            <a:xfrm>
              <a:off x="9478020" y="4040447"/>
              <a:ext cx="156763" cy="188654"/>
            </a:xfrm>
            <a:custGeom>
              <a:avLst/>
              <a:gdLst/>
              <a:ahLst/>
              <a:cxnLst/>
              <a:rect l="0" t="0" r="0" b="0"/>
              <a:pathLst>
                <a:path w="156763" h="188654">
                  <a:moveTo>
                    <a:pt x="8880" y="112453"/>
                  </a:moveTo>
                  <a:lnTo>
                    <a:pt x="8880" y="112453"/>
                  </a:lnTo>
                  <a:lnTo>
                    <a:pt x="13937" y="107396"/>
                  </a:lnTo>
                  <a:lnTo>
                    <a:pt x="19241" y="104914"/>
                  </a:lnTo>
                  <a:lnTo>
                    <a:pt x="41994" y="95586"/>
                  </a:lnTo>
                  <a:lnTo>
                    <a:pt x="97816" y="67977"/>
                  </a:lnTo>
                  <a:lnTo>
                    <a:pt x="143524" y="42602"/>
                  </a:lnTo>
                  <a:lnTo>
                    <a:pt x="148097" y="36253"/>
                  </a:lnTo>
                  <a:lnTo>
                    <a:pt x="149316" y="33078"/>
                  </a:lnTo>
                  <a:lnTo>
                    <a:pt x="151188" y="30961"/>
                  </a:lnTo>
                  <a:lnTo>
                    <a:pt x="156088" y="28610"/>
                  </a:lnTo>
                  <a:lnTo>
                    <a:pt x="156762" y="26924"/>
                  </a:lnTo>
                  <a:lnTo>
                    <a:pt x="156150" y="24742"/>
                  </a:lnTo>
                  <a:lnTo>
                    <a:pt x="144730" y="10591"/>
                  </a:lnTo>
                  <a:lnTo>
                    <a:pt x="138755" y="4387"/>
                  </a:lnTo>
                  <a:lnTo>
                    <a:pt x="129750" y="924"/>
                  </a:lnTo>
                  <a:lnTo>
                    <a:pt x="124385" y="0"/>
                  </a:lnTo>
                  <a:lnTo>
                    <a:pt x="112779" y="1796"/>
                  </a:lnTo>
                  <a:lnTo>
                    <a:pt x="60954" y="20591"/>
                  </a:lnTo>
                  <a:lnTo>
                    <a:pt x="35951" y="35023"/>
                  </a:lnTo>
                  <a:lnTo>
                    <a:pt x="23379" y="49465"/>
                  </a:lnTo>
                  <a:lnTo>
                    <a:pt x="4243" y="87343"/>
                  </a:lnTo>
                  <a:lnTo>
                    <a:pt x="0" y="121846"/>
                  </a:lnTo>
                  <a:lnTo>
                    <a:pt x="4602" y="138754"/>
                  </a:lnTo>
                  <a:lnTo>
                    <a:pt x="17725" y="157170"/>
                  </a:lnTo>
                  <a:lnTo>
                    <a:pt x="35020" y="170975"/>
                  </a:lnTo>
                  <a:lnTo>
                    <a:pt x="47308" y="175505"/>
                  </a:lnTo>
                  <a:lnTo>
                    <a:pt x="104130" y="1886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28"/>
            <p:cNvSpPr/>
            <p:nvPr>
              <p:custDataLst>
                <p:tags r:id="rId161"/>
              </p:custDataLst>
            </p:nvPr>
          </p:nvSpPr>
          <p:spPr>
            <a:xfrm>
              <a:off x="9649432" y="4019550"/>
              <a:ext cx="216258" cy="209551"/>
            </a:xfrm>
            <a:custGeom>
              <a:avLst/>
              <a:gdLst/>
              <a:ahLst/>
              <a:cxnLst/>
              <a:rect l="0" t="0" r="0" b="0"/>
              <a:pathLst>
                <a:path w="216258" h="209551">
                  <a:moveTo>
                    <a:pt x="161318" y="0"/>
                  </a:moveTo>
                  <a:lnTo>
                    <a:pt x="161318" y="0"/>
                  </a:lnTo>
                  <a:lnTo>
                    <a:pt x="119562" y="1058"/>
                  </a:lnTo>
                  <a:lnTo>
                    <a:pt x="62881" y="15809"/>
                  </a:lnTo>
                  <a:lnTo>
                    <a:pt x="31141" y="23680"/>
                  </a:lnTo>
                  <a:lnTo>
                    <a:pt x="13347" y="35212"/>
                  </a:lnTo>
                  <a:lnTo>
                    <a:pt x="0" y="47079"/>
                  </a:lnTo>
                  <a:lnTo>
                    <a:pt x="4630" y="52520"/>
                  </a:lnTo>
                  <a:lnTo>
                    <a:pt x="17760" y="60834"/>
                  </a:lnTo>
                  <a:lnTo>
                    <a:pt x="76111" y="73937"/>
                  </a:lnTo>
                  <a:lnTo>
                    <a:pt x="132790" y="98702"/>
                  </a:lnTo>
                  <a:lnTo>
                    <a:pt x="187781" y="120395"/>
                  </a:lnTo>
                  <a:lnTo>
                    <a:pt x="211003" y="136492"/>
                  </a:lnTo>
                  <a:lnTo>
                    <a:pt x="215150" y="145682"/>
                  </a:lnTo>
                  <a:lnTo>
                    <a:pt x="216257" y="151097"/>
                  </a:lnTo>
                  <a:lnTo>
                    <a:pt x="215936" y="155765"/>
                  </a:lnTo>
                  <a:lnTo>
                    <a:pt x="212755" y="163773"/>
                  </a:lnTo>
                  <a:lnTo>
                    <a:pt x="204992" y="170861"/>
                  </a:lnTo>
                  <a:lnTo>
                    <a:pt x="167673" y="190448"/>
                  </a:lnTo>
                  <a:lnTo>
                    <a:pt x="141329" y="197187"/>
                  </a:lnTo>
                  <a:lnTo>
                    <a:pt x="87858" y="207315"/>
                  </a:lnTo>
                  <a:lnTo>
                    <a:pt x="37493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29"/>
            <p:cNvSpPr/>
            <p:nvPr>
              <p:custDataLst>
                <p:tags r:id="rId162"/>
              </p:custDataLst>
            </p:nvPr>
          </p:nvSpPr>
          <p:spPr>
            <a:xfrm>
              <a:off x="9868936" y="4010025"/>
              <a:ext cx="215542" cy="219076"/>
            </a:xfrm>
            <a:custGeom>
              <a:avLst/>
              <a:gdLst/>
              <a:ahLst/>
              <a:cxnLst/>
              <a:rect l="0" t="0" r="0" b="0"/>
              <a:pathLst>
                <a:path w="215542" h="219076">
                  <a:moveTo>
                    <a:pt x="198989" y="0"/>
                  </a:moveTo>
                  <a:lnTo>
                    <a:pt x="198989" y="0"/>
                  </a:lnTo>
                  <a:lnTo>
                    <a:pt x="193932" y="0"/>
                  </a:lnTo>
                  <a:lnTo>
                    <a:pt x="137463" y="18964"/>
                  </a:lnTo>
                  <a:lnTo>
                    <a:pt x="85363" y="34138"/>
                  </a:lnTo>
                  <a:lnTo>
                    <a:pt x="38264" y="45357"/>
                  </a:lnTo>
                  <a:lnTo>
                    <a:pt x="22369" y="53185"/>
                  </a:lnTo>
                  <a:lnTo>
                    <a:pt x="2463" y="56628"/>
                  </a:lnTo>
                  <a:lnTo>
                    <a:pt x="1298" y="57861"/>
                  </a:lnTo>
                  <a:lnTo>
                    <a:pt x="0" y="62052"/>
                  </a:lnTo>
                  <a:lnTo>
                    <a:pt x="713" y="63593"/>
                  </a:lnTo>
                  <a:lnTo>
                    <a:pt x="2248" y="64620"/>
                  </a:lnTo>
                  <a:lnTo>
                    <a:pt x="9462" y="66066"/>
                  </a:lnTo>
                  <a:lnTo>
                    <a:pt x="31495" y="71611"/>
                  </a:lnTo>
                  <a:lnTo>
                    <a:pt x="85037" y="83998"/>
                  </a:lnTo>
                  <a:lnTo>
                    <a:pt x="139899" y="95859"/>
                  </a:lnTo>
                  <a:lnTo>
                    <a:pt x="158969" y="102929"/>
                  </a:lnTo>
                  <a:lnTo>
                    <a:pt x="200658" y="130374"/>
                  </a:lnTo>
                  <a:lnTo>
                    <a:pt x="212418" y="145992"/>
                  </a:lnTo>
                  <a:lnTo>
                    <a:pt x="215541" y="154137"/>
                  </a:lnTo>
                  <a:lnTo>
                    <a:pt x="214107" y="164109"/>
                  </a:lnTo>
                  <a:lnTo>
                    <a:pt x="208884" y="175596"/>
                  </a:lnTo>
                  <a:lnTo>
                    <a:pt x="199505" y="187757"/>
                  </a:lnTo>
                  <a:lnTo>
                    <a:pt x="188283" y="194572"/>
                  </a:lnTo>
                  <a:lnTo>
                    <a:pt x="131688" y="212964"/>
                  </a:lnTo>
                  <a:lnTo>
                    <a:pt x="75387" y="218837"/>
                  </a:lnTo>
                  <a:lnTo>
                    <a:pt x="46589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0"/>
            <p:cNvSpPr/>
            <p:nvPr>
              <p:custDataLst>
                <p:tags r:id="rId163"/>
              </p:custDataLst>
            </p:nvPr>
          </p:nvSpPr>
          <p:spPr>
            <a:xfrm>
              <a:off x="10172700" y="40481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33" y="68736"/>
                  </a:lnTo>
                  <a:lnTo>
                    <a:pt x="1" y="12652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1"/>
            <p:cNvSpPr/>
            <p:nvPr>
              <p:custDataLst>
                <p:tags r:id="rId164"/>
              </p:custDataLst>
            </p:nvPr>
          </p:nvSpPr>
          <p:spPr>
            <a:xfrm>
              <a:off x="10182225" y="3924300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32"/>
            <p:cNvSpPr/>
            <p:nvPr>
              <p:custDataLst>
                <p:tags r:id="rId165"/>
              </p:custDataLst>
            </p:nvPr>
          </p:nvSpPr>
          <p:spPr>
            <a:xfrm>
              <a:off x="10244072" y="4033397"/>
              <a:ext cx="142574" cy="185090"/>
            </a:xfrm>
            <a:custGeom>
              <a:avLst/>
              <a:gdLst/>
              <a:ahLst/>
              <a:cxnLst/>
              <a:rect l="0" t="0" r="0" b="0"/>
              <a:pathLst>
                <a:path w="142574" h="185090">
                  <a:moveTo>
                    <a:pt x="100078" y="24253"/>
                  </a:moveTo>
                  <a:lnTo>
                    <a:pt x="100078" y="24253"/>
                  </a:lnTo>
                  <a:lnTo>
                    <a:pt x="100078" y="10064"/>
                  </a:lnTo>
                  <a:lnTo>
                    <a:pt x="99020" y="8444"/>
                  </a:lnTo>
                  <a:lnTo>
                    <a:pt x="97255" y="7363"/>
                  </a:lnTo>
                  <a:lnTo>
                    <a:pt x="95021" y="6643"/>
                  </a:lnTo>
                  <a:lnTo>
                    <a:pt x="93532" y="5105"/>
                  </a:lnTo>
                  <a:lnTo>
                    <a:pt x="91878" y="573"/>
                  </a:lnTo>
                  <a:lnTo>
                    <a:pt x="90377" y="0"/>
                  </a:lnTo>
                  <a:lnTo>
                    <a:pt x="88320" y="676"/>
                  </a:lnTo>
                  <a:lnTo>
                    <a:pt x="44575" y="32571"/>
                  </a:lnTo>
                  <a:lnTo>
                    <a:pt x="12323" y="84869"/>
                  </a:lnTo>
                  <a:lnTo>
                    <a:pt x="0" y="131253"/>
                  </a:lnTo>
                  <a:lnTo>
                    <a:pt x="3985" y="150972"/>
                  </a:lnTo>
                  <a:lnTo>
                    <a:pt x="9040" y="163828"/>
                  </a:lnTo>
                  <a:lnTo>
                    <a:pt x="17637" y="173775"/>
                  </a:lnTo>
                  <a:lnTo>
                    <a:pt x="28513" y="180666"/>
                  </a:lnTo>
                  <a:lnTo>
                    <a:pt x="52741" y="185089"/>
                  </a:lnTo>
                  <a:lnTo>
                    <a:pt x="84241" y="184976"/>
                  </a:lnTo>
                  <a:lnTo>
                    <a:pt x="96920" y="181058"/>
                  </a:lnTo>
                  <a:lnTo>
                    <a:pt x="115958" y="167845"/>
                  </a:lnTo>
                  <a:lnTo>
                    <a:pt x="129948" y="150525"/>
                  </a:lnTo>
                  <a:lnTo>
                    <a:pt x="142511" y="121290"/>
                  </a:lnTo>
                  <a:lnTo>
                    <a:pt x="142573" y="109361"/>
                  </a:lnTo>
                  <a:lnTo>
                    <a:pt x="135742" y="74646"/>
                  </a:lnTo>
                  <a:lnTo>
                    <a:pt x="109603" y="433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33"/>
            <p:cNvSpPr/>
            <p:nvPr>
              <p:custDataLst>
                <p:tags r:id="rId166"/>
              </p:custDataLst>
            </p:nvPr>
          </p:nvSpPr>
          <p:spPr>
            <a:xfrm>
              <a:off x="10449075" y="4002558"/>
              <a:ext cx="152251" cy="188271"/>
            </a:xfrm>
            <a:custGeom>
              <a:avLst/>
              <a:gdLst/>
              <a:ahLst/>
              <a:cxnLst/>
              <a:rect l="0" t="0" r="0" b="0"/>
              <a:pathLst>
                <a:path w="152251" h="188271">
                  <a:moveTo>
                    <a:pt x="18900" y="26517"/>
                  </a:moveTo>
                  <a:lnTo>
                    <a:pt x="18900" y="26517"/>
                  </a:lnTo>
                  <a:lnTo>
                    <a:pt x="5642" y="26517"/>
                  </a:lnTo>
                  <a:lnTo>
                    <a:pt x="3712" y="27575"/>
                  </a:lnTo>
                  <a:lnTo>
                    <a:pt x="2425" y="29339"/>
                  </a:lnTo>
                  <a:lnTo>
                    <a:pt x="994" y="35180"/>
                  </a:lnTo>
                  <a:lnTo>
                    <a:pt x="0" y="57108"/>
                  </a:lnTo>
                  <a:lnTo>
                    <a:pt x="8793" y="110459"/>
                  </a:lnTo>
                  <a:lnTo>
                    <a:pt x="12025" y="133586"/>
                  </a:lnTo>
                  <a:lnTo>
                    <a:pt x="19053" y="164011"/>
                  </a:lnTo>
                  <a:lnTo>
                    <a:pt x="23555" y="171586"/>
                  </a:lnTo>
                  <a:lnTo>
                    <a:pt x="24119" y="175089"/>
                  </a:lnTo>
                  <a:lnTo>
                    <a:pt x="23438" y="178481"/>
                  </a:lnTo>
                  <a:lnTo>
                    <a:pt x="18980" y="188270"/>
                  </a:lnTo>
                  <a:lnTo>
                    <a:pt x="18908" y="175170"/>
                  </a:lnTo>
                  <a:lnTo>
                    <a:pt x="21727" y="169137"/>
                  </a:lnTo>
                  <a:lnTo>
                    <a:pt x="23959" y="166048"/>
                  </a:lnTo>
                  <a:lnTo>
                    <a:pt x="23618" y="154148"/>
                  </a:lnTo>
                  <a:lnTo>
                    <a:pt x="22055" y="138275"/>
                  </a:lnTo>
                  <a:lnTo>
                    <a:pt x="30782" y="81532"/>
                  </a:lnTo>
                  <a:lnTo>
                    <a:pt x="50788" y="30125"/>
                  </a:lnTo>
                  <a:lnTo>
                    <a:pt x="69712" y="4888"/>
                  </a:lnTo>
                  <a:lnTo>
                    <a:pt x="76055" y="1029"/>
                  </a:lnTo>
                  <a:lnTo>
                    <a:pt x="79228" y="0"/>
                  </a:lnTo>
                  <a:lnTo>
                    <a:pt x="82402" y="372"/>
                  </a:lnTo>
                  <a:lnTo>
                    <a:pt x="88752" y="3609"/>
                  </a:lnTo>
                  <a:lnTo>
                    <a:pt x="98276" y="11381"/>
                  </a:lnTo>
                  <a:lnTo>
                    <a:pt x="101802" y="17320"/>
                  </a:lnTo>
                  <a:lnTo>
                    <a:pt x="116310" y="73810"/>
                  </a:lnTo>
                  <a:lnTo>
                    <a:pt x="120402" y="87753"/>
                  </a:lnTo>
                  <a:lnTo>
                    <a:pt x="128300" y="126774"/>
                  </a:lnTo>
                  <a:lnTo>
                    <a:pt x="140093" y="152151"/>
                  </a:lnTo>
                  <a:lnTo>
                    <a:pt x="140971" y="157898"/>
                  </a:lnTo>
                  <a:lnTo>
                    <a:pt x="142613" y="161729"/>
                  </a:lnTo>
                  <a:lnTo>
                    <a:pt x="144768" y="164283"/>
                  </a:lnTo>
                  <a:lnTo>
                    <a:pt x="152250" y="1693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4"/>
            <p:cNvSpPr/>
            <p:nvPr>
              <p:custDataLst>
                <p:tags r:id="rId167"/>
              </p:custDataLst>
            </p:nvPr>
          </p:nvSpPr>
          <p:spPr>
            <a:xfrm>
              <a:off x="10612773" y="3956912"/>
              <a:ext cx="197458" cy="195985"/>
            </a:xfrm>
            <a:custGeom>
              <a:avLst/>
              <a:gdLst/>
              <a:ahLst/>
              <a:cxnLst/>
              <a:rect l="0" t="0" r="0" b="0"/>
              <a:pathLst>
                <a:path w="197458" h="195985">
                  <a:moveTo>
                    <a:pt x="131427" y="5488"/>
                  </a:moveTo>
                  <a:lnTo>
                    <a:pt x="131427" y="5488"/>
                  </a:lnTo>
                  <a:lnTo>
                    <a:pt x="126370" y="5488"/>
                  </a:lnTo>
                  <a:lnTo>
                    <a:pt x="121066" y="2666"/>
                  </a:lnTo>
                  <a:lnTo>
                    <a:pt x="118169" y="431"/>
                  </a:lnTo>
                  <a:lnTo>
                    <a:pt x="115180" y="0"/>
                  </a:lnTo>
                  <a:lnTo>
                    <a:pt x="59782" y="12905"/>
                  </a:lnTo>
                  <a:lnTo>
                    <a:pt x="44230" y="17211"/>
                  </a:lnTo>
                  <a:lnTo>
                    <a:pt x="29039" y="25189"/>
                  </a:lnTo>
                  <a:lnTo>
                    <a:pt x="11091" y="39440"/>
                  </a:lnTo>
                  <a:lnTo>
                    <a:pt x="0" y="43042"/>
                  </a:lnTo>
                  <a:lnTo>
                    <a:pt x="419" y="43224"/>
                  </a:lnTo>
                  <a:lnTo>
                    <a:pt x="3705" y="43426"/>
                  </a:lnTo>
                  <a:lnTo>
                    <a:pt x="5004" y="44538"/>
                  </a:lnTo>
                  <a:lnTo>
                    <a:pt x="6448" y="48597"/>
                  </a:lnTo>
                  <a:lnTo>
                    <a:pt x="12733" y="53928"/>
                  </a:lnTo>
                  <a:lnTo>
                    <a:pt x="17373" y="56831"/>
                  </a:lnTo>
                  <a:lnTo>
                    <a:pt x="73791" y="69902"/>
                  </a:lnTo>
                  <a:lnTo>
                    <a:pt x="129227" y="91267"/>
                  </a:lnTo>
                  <a:lnTo>
                    <a:pt x="174051" y="117808"/>
                  </a:lnTo>
                  <a:lnTo>
                    <a:pt x="190764" y="132097"/>
                  </a:lnTo>
                  <a:lnTo>
                    <a:pt x="194841" y="138664"/>
                  </a:lnTo>
                  <a:lnTo>
                    <a:pt x="196652" y="146169"/>
                  </a:lnTo>
                  <a:lnTo>
                    <a:pt x="197457" y="156561"/>
                  </a:lnTo>
                  <a:lnTo>
                    <a:pt x="194994" y="165412"/>
                  </a:lnTo>
                  <a:lnTo>
                    <a:pt x="192856" y="169254"/>
                  </a:lnTo>
                  <a:lnTo>
                    <a:pt x="179732" y="179717"/>
                  </a:lnTo>
                  <a:lnTo>
                    <a:pt x="162438" y="189521"/>
                  </a:lnTo>
                  <a:lnTo>
                    <a:pt x="130026" y="194711"/>
                  </a:lnTo>
                  <a:lnTo>
                    <a:pt x="75212" y="195876"/>
                  </a:lnTo>
                  <a:lnTo>
                    <a:pt x="25520" y="195984"/>
                  </a:lnTo>
                  <a:lnTo>
                    <a:pt x="18034" y="193165"/>
                  </a:lnTo>
                  <a:lnTo>
                    <a:pt x="7602" y="186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5"/>
            <p:cNvSpPr/>
            <p:nvPr>
              <p:custDataLst>
                <p:tags r:id="rId168"/>
              </p:custDataLst>
            </p:nvPr>
          </p:nvSpPr>
          <p:spPr>
            <a:xfrm>
              <a:off x="10954191" y="3876844"/>
              <a:ext cx="237685" cy="256828"/>
            </a:xfrm>
            <a:custGeom>
              <a:avLst/>
              <a:gdLst/>
              <a:ahLst/>
              <a:cxnLst/>
              <a:rect l="0" t="0" r="0" b="0"/>
              <a:pathLst>
                <a:path w="237685" h="256828">
                  <a:moveTo>
                    <a:pt x="9084" y="47456"/>
                  </a:moveTo>
                  <a:lnTo>
                    <a:pt x="9084" y="47456"/>
                  </a:lnTo>
                  <a:lnTo>
                    <a:pt x="9085" y="39255"/>
                  </a:lnTo>
                  <a:lnTo>
                    <a:pt x="14141" y="43380"/>
                  </a:lnTo>
                  <a:lnTo>
                    <a:pt x="22342" y="51305"/>
                  </a:lnTo>
                  <a:lnTo>
                    <a:pt x="25560" y="60103"/>
                  </a:lnTo>
                  <a:lnTo>
                    <a:pt x="30194" y="76955"/>
                  </a:lnTo>
                  <a:lnTo>
                    <a:pt x="43223" y="115507"/>
                  </a:lnTo>
                  <a:lnTo>
                    <a:pt x="46836" y="170344"/>
                  </a:lnTo>
                  <a:lnTo>
                    <a:pt x="48140" y="192287"/>
                  </a:lnTo>
                  <a:lnTo>
                    <a:pt x="56314" y="239202"/>
                  </a:lnTo>
                  <a:lnTo>
                    <a:pt x="56593" y="250085"/>
                  </a:lnTo>
                  <a:lnTo>
                    <a:pt x="57690" y="252392"/>
                  </a:lnTo>
                  <a:lnTo>
                    <a:pt x="59479" y="253930"/>
                  </a:lnTo>
                  <a:lnTo>
                    <a:pt x="64899" y="256399"/>
                  </a:lnTo>
                  <a:lnTo>
                    <a:pt x="64285" y="256601"/>
                  </a:lnTo>
                  <a:lnTo>
                    <a:pt x="60782" y="256827"/>
                  </a:lnTo>
                  <a:lnTo>
                    <a:pt x="59425" y="255828"/>
                  </a:lnTo>
                  <a:lnTo>
                    <a:pt x="31221" y="198634"/>
                  </a:lnTo>
                  <a:lnTo>
                    <a:pt x="13310" y="152207"/>
                  </a:lnTo>
                  <a:lnTo>
                    <a:pt x="1793" y="97251"/>
                  </a:lnTo>
                  <a:lnTo>
                    <a:pt x="0" y="70110"/>
                  </a:lnTo>
                  <a:lnTo>
                    <a:pt x="2577" y="59994"/>
                  </a:lnTo>
                  <a:lnTo>
                    <a:pt x="16890" y="34957"/>
                  </a:lnTo>
                  <a:lnTo>
                    <a:pt x="44619" y="16151"/>
                  </a:lnTo>
                  <a:lnTo>
                    <a:pt x="69531" y="4152"/>
                  </a:lnTo>
                  <a:lnTo>
                    <a:pt x="128415" y="0"/>
                  </a:lnTo>
                  <a:lnTo>
                    <a:pt x="171673" y="2676"/>
                  </a:lnTo>
                  <a:lnTo>
                    <a:pt x="224465" y="14021"/>
                  </a:lnTo>
                  <a:lnTo>
                    <a:pt x="231808" y="19544"/>
                  </a:lnTo>
                  <a:lnTo>
                    <a:pt x="237684" y="28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66"/>
          <p:cNvGrpSpPr/>
          <p:nvPr/>
        </p:nvGrpSpPr>
        <p:grpSpPr>
          <a:xfrm>
            <a:off x="4095750" y="4648200"/>
            <a:ext cx="2000251" cy="607528"/>
            <a:chOff x="4095750" y="4648200"/>
            <a:chExt cx="2000251" cy="607528"/>
          </a:xfrm>
        </p:grpSpPr>
        <p:sp>
          <p:nvSpPr>
            <p:cNvPr id="48" name="SMARTInkShape-436"/>
            <p:cNvSpPr/>
            <p:nvPr>
              <p:custDataLst>
                <p:tags r:id="rId138"/>
              </p:custDataLst>
            </p:nvPr>
          </p:nvSpPr>
          <p:spPr>
            <a:xfrm>
              <a:off x="5945657" y="4802484"/>
              <a:ext cx="150344" cy="216747"/>
            </a:xfrm>
            <a:custGeom>
              <a:avLst/>
              <a:gdLst/>
              <a:ahLst/>
              <a:cxnLst/>
              <a:rect l="0" t="0" r="0" b="0"/>
              <a:pathLst>
                <a:path w="150344" h="216747">
                  <a:moveTo>
                    <a:pt x="16993" y="102891"/>
                  </a:moveTo>
                  <a:lnTo>
                    <a:pt x="16993" y="102891"/>
                  </a:lnTo>
                  <a:lnTo>
                    <a:pt x="30250" y="102891"/>
                  </a:lnTo>
                  <a:lnTo>
                    <a:pt x="86963" y="77381"/>
                  </a:lnTo>
                  <a:lnTo>
                    <a:pt x="112267" y="61947"/>
                  </a:lnTo>
                  <a:lnTo>
                    <a:pt x="135334" y="40271"/>
                  </a:lnTo>
                  <a:lnTo>
                    <a:pt x="138381" y="33432"/>
                  </a:lnTo>
                  <a:lnTo>
                    <a:pt x="140097" y="23631"/>
                  </a:lnTo>
                  <a:lnTo>
                    <a:pt x="137675" y="17218"/>
                  </a:lnTo>
                  <a:lnTo>
                    <a:pt x="127497" y="4477"/>
                  </a:lnTo>
                  <a:lnTo>
                    <a:pt x="118670" y="943"/>
                  </a:lnTo>
                  <a:lnTo>
                    <a:pt x="113353" y="0"/>
                  </a:lnTo>
                  <a:lnTo>
                    <a:pt x="101800" y="1777"/>
                  </a:lnTo>
                  <a:lnTo>
                    <a:pt x="50013" y="20555"/>
                  </a:lnTo>
                  <a:lnTo>
                    <a:pt x="30069" y="34987"/>
                  </a:lnTo>
                  <a:lnTo>
                    <a:pt x="11972" y="58825"/>
                  </a:lnTo>
                  <a:lnTo>
                    <a:pt x="2570" y="78663"/>
                  </a:lnTo>
                  <a:lnTo>
                    <a:pt x="0" y="95298"/>
                  </a:lnTo>
                  <a:lnTo>
                    <a:pt x="3609" y="117457"/>
                  </a:lnTo>
                  <a:lnTo>
                    <a:pt x="11381" y="142484"/>
                  </a:lnTo>
                  <a:lnTo>
                    <a:pt x="20144" y="155060"/>
                  </a:lnTo>
                  <a:lnTo>
                    <a:pt x="67916" y="193889"/>
                  </a:lnTo>
                  <a:lnTo>
                    <a:pt x="90395" y="204630"/>
                  </a:lnTo>
                  <a:lnTo>
                    <a:pt x="134028" y="216746"/>
                  </a:lnTo>
                  <a:lnTo>
                    <a:pt x="137350" y="213720"/>
                  </a:lnTo>
                  <a:lnTo>
                    <a:pt x="150343" y="1886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7"/>
            <p:cNvSpPr/>
            <p:nvPr>
              <p:custDataLst>
                <p:tags r:id="rId139"/>
              </p:custDataLst>
            </p:nvPr>
          </p:nvSpPr>
          <p:spPr>
            <a:xfrm>
              <a:off x="5895975" y="4648200"/>
              <a:ext cx="17050" cy="304801"/>
            </a:xfrm>
            <a:custGeom>
              <a:avLst/>
              <a:gdLst/>
              <a:ahLst/>
              <a:cxnLst/>
              <a:rect l="0" t="0" r="0" b="0"/>
              <a:pathLst>
                <a:path w="17050" h="304801">
                  <a:moveTo>
                    <a:pt x="0" y="0"/>
                  </a:moveTo>
                  <a:lnTo>
                    <a:pt x="0" y="0"/>
                  </a:lnTo>
                  <a:lnTo>
                    <a:pt x="1058" y="34173"/>
                  </a:lnTo>
                  <a:lnTo>
                    <a:pt x="8643" y="86216"/>
                  </a:lnTo>
                  <a:lnTo>
                    <a:pt x="9409" y="138471"/>
                  </a:lnTo>
                  <a:lnTo>
                    <a:pt x="17049" y="197459"/>
                  </a:lnTo>
                  <a:lnTo>
                    <a:pt x="15634" y="227840"/>
                  </a:lnTo>
                  <a:lnTo>
                    <a:pt x="9883" y="281973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8"/>
            <p:cNvSpPr/>
            <p:nvPr>
              <p:custDataLst>
                <p:tags r:id="rId140"/>
              </p:custDataLst>
            </p:nvPr>
          </p:nvSpPr>
          <p:spPr>
            <a:xfrm>
              <a:off x="5667375" y="4782563"/>
              <a:ext cx="170455" cy="473165"/>
            </a:xfrm>
            <a:custGeom>
              <a:avLst/>
              <a:gdLst/>
              <a:ahLst/>
              <a:cxnLst/>
              <a:rect l="0" t="0" r="0" b="0"/>
              <a:pathLst>
                <a:path w="170455" h="473165">
                  <a:moveTo>
                    <a:pt x="9525" y="132337"/>
                  </a:moveTo>
                  <a:lnTo>
                    <a:pt x="9525" y="132337"/>
                  </a:lnTo>
                  <a:lnTo>
                    <a:pt x="9525" y="137393"/>
                  </a:lnTo>
                  <a:lnTo>
                    <a:pt x="1324" y="173041"/>
                  </a:lnTo>
                  <a:lnTo>
                    <a:pt x="8317" y="224671"/>
                  </a:lnTo>
                  <a:lnTo>
                    <a:pt x="16904" y="277650"/>
                  </a:lnTo>
                  <a:lnTo>
                    <a:pt x="18626" y="326494"/>
                  </a:lnTo>
                  <a:lnTo>
                    <a:pt x="26533" y="382037"/>
                  </a:lnTo>
                  <a:lnTo>
                    <a:pt x="30793" y="413050"/>
                  </a:lnTo>
                  <a:lnTo>
                    <a:pt x="40281" y="452923"/>
                  </a:lnTo>
                  <a:lnTo>
                    <a:pt x="44362" y="461086"/>
                  </a:lnTo>
                  <a:lnTo>
                    <a:pt x="47195" y="473164"/>
                  </a:lnTo>
                  <a:lnTo>
                    <a:pt x="47339" y="472796"/>
                  </a:lnTo>
                  <a:lnTo>
                    <a:pt x="47497" y="469566"/>
                  </a:lnTo>
                  <a:lnTo>
                    <a:pt x="44746" y="464602"/>
                  </a:lnTo>
                  <a:lnTo>
                    <a:pt x="42532" y="461798"/>
                  </a:lnTo>
                  <a:lnTo>
                    <a:pt x="40070" y="453036"/>
                  </a:lnTo>
                  <a:lnTo>
                    <a:pt x="30734" y="404627"/>
                  </a:lnTo>
                  <a:lnTo>
                    <a:pt x="23945" y="351928"/>
                  </a:lnTo>
                  <a:lnTo>
                    <a:pt x="18959" y="298166"/>
                  </a:lnTo>
                  <a:lnTo>
                    <a:pt x="11702" y="246781"/>
                  </a:lnTo>
                  <a:lnTo>
                    <a:pt x="9955" y="195866"/>
                  </a:lnTo>
                  <a:lnTo>
                    <a:pt x="10668" y="146101"/>
                  </a:lnTo>
                  <a:lnTo>
                    <a:pt x="17737" y="94795"/>
                  </a:lnTo>
                  <a:lnTo>
                    <a:pt x="40393" y="42192"/>
                  </a:lnTo>
                  <a:lnTo>
                    <a:pt x="59856" y="16306"/>
                  </a:lnTo>
                  <a:lnTo>
                    <a:pt x="65305" y="10533"/>
                  </a:lnTo>
                  <a:lnTo>
                    <a:pt x="77003" y="4118"/>
                  </a:lnTo>
                  <a:lnTo>
                    <a:pt x="96702" y="0"/>
                  </a:lnTo>
                  <a:lnTo>
                    <a:pt x="112496" y="4344"/>
                  </a:lnTo>
                  <a:lnTo>
                    <a:pt x="130582" y="17390"/>
                  </a:lnTo>
                  <a:lnTo>
                    <a:pt x="160110" y="58241"/>
                  </a:lnTo>
                  <a:lnTo>
                    <a:pt x="166410" y="76122"/>
                  </a:lnTo>
                  <a:lnTo>
                    <a:pt x="170454" y="108416"/>
                  </a:lnTo>
                  <a:lnTo>
                    <a:pt x="165363" y="124880"/>
                  </a:lnTo>
                  <a:lnTo>
                    <a:pt x="140355" y="169782"/>
                  </a:lnTo>
                  <a:lnTo>
                    <a:pt x="123079" y="186471"/>
                  </a:lnTo>
                  <a:lnTo>
                    <a:pt x="98278" y="201591"/>
                  </a:lnTo>
                  <a:lnTo>
                    <a:pt x="66449" y="207166"/>
                  </a:lnTo>
                  <a:lnTo>
                    <a:pt x="32139" y="208357"/>
                  </a:lnTo>
                  <a:lnTo>
                    <a:pt x="22045" y="205635"/>
                  </a:lnTo>
                  <a:lnTo>
                    <a:pt x="0" y="189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9"/>
            <p:cNvSpPr/>
            <p:nvPr>
              <p:custDataLst>
                <p:tags r:id="rId141"/>
              </p:custDataLst>
            </p:nvPr>
          </p:nvSpPr>
          <p:spPr>
            <a:xfrm>
              <a:off x="5463538" y="4821090"/>
              <a:ext cx="174646" cy="167654"/>
            </a:xfrm>
            <a:custGeom>
              <a:avLst/>
              <a:gdLst/>
              <a:ahLst/>
              <a:cxnLst/>
              <a:rect l="0" t="0" r="0" b="0"/>
              <a:pathLst>
                <a:path w="174646" h="167654">
                  <a:moveTo>
                    <a:pt x="118112" y="17610"/>
                  </a:moveTo>
                  <a:lnTo>
                    <a:pt x="118112" y="17610"/>
                  </a:lnTo>
                  <a:lnTo>
                    <a:pt x="118112" y="12554"/>
                  </a:lnTo>
                  <a:lnTo>
                    <a:pt x="117054" y="11064"/>
                  </a:lnTo>
                  <a:lnTo>
                    <a:pt x="115289" y="10071"/>
                  </a:lnTo>
                  <a:lnTo>
                    <a:pt x="113055" y="9409"/>
                  </a:lnTo>
                  <a:lnTo>
                    <a:pt x="98815" y="720"/>
                  </a:lnTo>
                  <a:lnTo>
                    <a:pt x="95722" y="0"/>
                  </a:lnTo>
                  <a:lnTo>
                    <a:pt x="68622" y="6887"/>
                  </a:lnTo>
                  <a:lnTo>
                    <a:pt x="53118" y="17843"/>
                  </a:lnTo>
                  <a:lnTo>
                    <a:pt x="25487" y="46634"/>
                  </a:lnTo>
                  <a:lnTo>
                    <a:pt x="791" y="90661"/>
                  </a:lnTo>
                  <a:lnTo>
                    <a:pt x="0" y="106169"/>
                  </a:lnTo>
                  <a:lnTo>
                    <a:pt x="3176" y="121528"/>
                  </a:lnTo>
                  <a:lnTo>
                    <a:pt x="16846" y="148718"/>
                  </a:lnTo>
                  <a:lnTo>
                    <a:pt x="28655" y="158078"/>
                  </a:lnTo>
                  <a:lnTo>
                    <a:pt x="43429" y="164707"/>
                  </a:lnTo>
                  <a:lnTo>
                    <a:pt x="57050" y="167653"/>
                  </a:lnTo>
                  <a:lnTo>
                    <a:pt x="70159" y="166140"/>
                  </a:lnTo>
                  <a:lnTo>
                    <a:pt x="83042" y="160881"/>
                  </a:lnTo>
                  <a:lnTo>
                    <a:pt x="142183" y="124004"/>
                  </a:lnTo>
                  <a:lnTo>
                    <a:pt x="161044" y="106398"/>
                  </a:lnTo>
                  <a:lnTo>
                    <a:pt x="168238" y="95525"/>
                  </a:lnTo>
                  <a:lnTo>
                    <a:pt x="173181" y="77502"/>
                  </a:lnTo>
                  <a:lnTo>
                    <a:pt x="174645" y="58757"/>
                  </a:lnTo>
                  <a:lnTo>
                    <a:pt x="172734" y="53508"/>
                  </a:lnTo>
                  <a:lnTo>
                    <a:pt x="153750" y="34032"/>
                  </a:lnTo>
                  <a:lnTo>
                    <a:pt x="122211" y="12350"/>
                  </a:lnTo>
                  <a:lnTo>
                    <a:pt x="108587" y="80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40"/>
            <p:cNvSpPr/>
            <p:nvPr>
              <p:custDataLst>
                <p:tags r:id="rId142"/>
              </p:custDataLst>
            </p:nvPr>
          </p:nvSpPr>
          <p:spPr>
            <a:xfrm>
              <a:off x="5305425" y="4792992"/>
              <a:ext cx="159904" cy="207634"/>
            </a:xfrm>
            <a:custGeom>
              <a:avLst/>
              <a:gdLst/>
              <a:ahLst/>
              <a:cxnLst/>
              <a:rect l="0" t="0" r="0" b="0"/>
              <a:pathLst>
                <a:path w="159904" h="207634">
                  <a:moveTo>
                    <a:pt x="0" y="150483"/>
                  </a:moveTo>
                  <a:lnTo>
                    <a:pt x="0" y="150483"/>
                  </a:lnTo>
                  <a:lnTo>
                    <a:pt x="5056" y="145427"/>
                  </a:lnTo>
                  <a:lnTo>
                    <a:pt x="10362" y="142944"/>
                  </a:lnTo>
                  <a:lnTo>
                    <a:pt x="54547" y="127736"/>
                  </a:lnTo>
                  <a:lnTo>
                    <a:pt x="109515" y="91078"/>
                  </a:lnTo>
                  <a:lnTo>
                    <a:pt x="125230" y="76438"/>
                  </a:lnTo>
                  <a:lnTo>
                    <a:pt x="155100" y="52184"/>
                  </a:lnTo>
                  <a:lnTo>
                    <a:pt x="158892" y="42942"/>
                  </a:lnTo>
                  <a:lnTo>
                    <a:pt x="159903" y="37514"/>
                  </a:lnTo>
                  <a:lnTo>
                    <a:pt x="158205" y="28660"/>
                  </a:lnTo>
                  <a:lnTo>
                    <a:pt x="151298" y="17727"/>
                  </a:lnTo>
                  <a:lnTo>
                    <a:pt x="144501" y="11047"/>
                  </a:lnTo>
                  <a:lnTo>
                    <a:pt x="134426" y="4550"/>
                  </a:lnTo>
                  <a:lnTo>
                    <a:pt x="116853" y="0"/>
                  </a:lnTo>
                  <a:lnTo>
                    <a:pt x="93185" y="3708"/>
                  </a:lnTo>
                  <a:lnTo>
                    <a:pt x="71119" y="11509"/>
                  </a:lnTo>
                  <a:lnTo>
                    <a:pt x="51176" y="25579"/>
                  </a:lnTo>
                  <a:lnTo>
                    <a:pt x="25991" y="69968"/>
                  </a:lnTo>
                  <a:lnTo>
                    <a:pt x="12425" y="110247"/>
                  </a:lnTo>
                  <a:lnTo>
                    <a:pt x="10097" y="137361"/>
                  </a:lnTo>
                  <a:lnTo>
                    <a:pt x="14752" y="156708"/>
                  </a:lnTo>
                  <a:lnTo>
                    <a:pt x="27889" y="175846"/>
                  </a:lnTo>
                  <a:lnTo>
                    <a:pt x="66863" y="200723"/>
                  </a:lnTo>
                  <a:lnTo>
                    <a:pt x="77695" y="204561"/>
                  </a:lnTo>
                  <a:lnTo>
                    <a:pt x="95250" y="207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41"/>
            <p:cNvSpPr/>
            <p:nvPr>
              <p:custDataLst>
                <p:tags r:id="rId143"/>
              </p:custDataLst>
            </p:nvPr>
          </p:nvSpPr>
          <p:spPr>
            <a:xfrm>
              <a:off x="5000625" y="4781811"/>
              <a:ext cx="275027" cy="236831"/>
            </a:xfrm>
            <a:custGeom>
              <a:avLst/>
              <a:gdLst/>
              <a:ahLst/>
              <a:cxnLst/>
              <a:rect l="0" t="0" r="0" b="0"/>
              <a:pathLst>
                <a:path w="275027" h="236831">
                  <a:moveTo>
                    <a:pt x="0" y="56889"/>
                  </a:moveTo>
                  <a:lnTo>
                    <a:pt x="0" y="56889"/>
                  </a:lnTo>
                  <a:lnTo>
                    <a:pt x="0" y="48688"/>
                  </a:lnTo>
                  <a:lnTo>
                    <a:pt x="5056" y="42700"/>
                  </a:lnTo>
                  <a:lnTo>
                    <a:pt x="7539" y="34355"/>
                  </a:lnTo>
                  <a:lnTo>
                    <a:pt x="8200" y="29167"/>
                  </a:lnTo>
                  <a:lnTo>
                    <a:pt x="10759" y="24649"/>
                  </a:lnTo>
                  <a:lnTo>
                    <a:pt x="24471" y="13234"/>
                  </a:lnTo>
                  <a:lnTo>
                    <a:pt x="35924" y="6443"/>
                  </a:lnTo>
                  <a:lnTo>
                    <a:pt x="59327" y="1725"/>
                  </a:lnTo>
                  <a:lnTo>
                    <a:pt x="107884" y="0"/>
                  </a:lnTo>
                  <a:lnTo>
                    <a:pt x="151133" y="4847"/>
                  </a:lnTo>
                  <a:lnTo>
                    <a:pt x="202681" y="21866"/>
                  </a:lnTo>
                  <a:lnTo>
                    <a:pt x="224488" y="33915"/>
                  </a:lnTo>
                  <a:lnTo>
                    <a:pt x="262565" y="71621"/>
                  </a:lnTo>
                  <a:lnTo>
                    <a:pt x="270154" y="87778"/>
                  </a:lnTo>
                  <a:lnTo>
                    <a:pt x="275026" y="124022"/>
                  </a:lnTo>
                  <a:lnTo>
                    <a:pt x="270814" y="147219"/>
                  </a:lnTo>
                  <a:lnTo>
                    <a:pt x="240547" y="191968"/>
                  </a:lnTo>
                  <a:lnTo>
                    <a:pt x="225443" y="204413"/>
                  </a:lnTo>
                  <a:lnTo>
                    <a:pt x="180559" y="230009"/>
                  </a:lnTo>
                  <a:lnTo>
                    <a:pt x="133295" y="236830"/>
                  </a:lnTo>
                  <a:lnTo>
                    <a:pt x="102844" y="236601"/>
                  </a:lnTo>
                  <a:lnTo>
                    <a:pt x="70014" y="224580"/>
                  </a:lnTo>
                  <a:lnTo>
                    <a:pt x="48483" y="212035"/>
                  </a:lnTo>
                  <a:lnTo>
                    <a:pt x="45022" y="211120"/>
                  </a:lnTo>
                  <a:lnTo>
                    <a:pt x="42714" y="209451"/>
                  </a:lnTo>
                  <a:lnTo>
                    <a:pt x="41177" y="207281"/>
                  </a:lnTo>
                  <a:lnTo>
                    <a:pt x="38100" y="199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2"/>
            <p:cNvSpPr/>
            <p:nvPr>
              <p:custDataLst>
                <p:tags r:id="rId144"/>
              </p:custDataLst>
            </p:nvPr>
          </p:nvSpPr>
          <p:spPr>
            <a:xfrm>
              <a:off x="5076825" y="4876800"/>
              <a:ext cx="47626" cy="361951"/>
            </a:xfrm>
            <a:custGeom>
              <a:avLst/>
              <a:gdLst/>
              <a:ahLst/>
              <a:cxnLst/>
              <a:rect l="0" t="0" r="0" b="0"/>
              <a:pathLst>
                <a:path w="47626" h="361951">
                  <a:moveTo>
                    <a:pt x="0" y="0"/>
                  </a:moveTo>
                  <a:lnTo>
                    <a:pt x="0" y="0"/>
                  </a:lnTo>
                  <a:lnTo>
                    <a:pt x="2822" y="50768"/>
                  </a:lnTo>
                  <a:lnTo>
                    <a:pt x="9701" y="103269"/>
                  </a:lnTo>
                  <a:lnTo>
                    <a:pt x="17610" y="160263"/>
                  </a:lnTo>
                  <a:lnTo>
                    <a:pt x="26400" y="216871"/>
                  </a:lnTo>
                  <a:lnTo>
                    <a:pt x="31207" y="276032"/>
                  </a:lnTo>
                  <a:lnTo>
                    <a:pt x="42753" y="332776"/>
                  </a:lnTo>
                  <a:lnTo>
                    <a:pt x="47625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43"/>
            <p:cNvSpPr/>
            <p:nvPr>
              <p:custDataLst>
                <p:tags r:id="rId145"/>
              </p:custDataLst>
            </p:nvPr>
          </p:nvSpPr>
          <p:spPr>
            <a:xfrm>
              <a:off x="4600575" y="491490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9525"/>
                  </a:moveTo>
                  <a:lnTo>
                    <a:pt x="0" y="9525"/>
                  </a:lnTo>
                  <a:lnTo>
                    <a:pt x="59245" y="9525"/>
                  </a:lnTo>
                  <a:lnTo>
                    <a:pt x="107873" y="9525"/>
                  </a:lnTo>
                  <a:lnTo>
                    <a:pt x="161079" y="8467"/>
                  </a:lnTo>
                  <a:lnTo>
                    <a:pt x="217943" y="88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44"/>
            <p:cNvSpPr/>
            <p:nvPr>
              <p:custDataLst>
                <p:tags r:id="rId146"/>
              </p:custDataLst>
            </p:nvPr>
          </p:nvSpPr>
          <p:spPr>
            <a:xfrm>
              <a:off x="4543425" y="4857750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2" y="6702"/>
                  </a:lnTo>
                  <a:lnTo>
                    <a:pt x="16247" y="2979"/>
                  </a:lnTo>
                  <a:lnTo>
                    <a:pt x="22390" y="1324"/>
                  </a:lnTo>
                  <a:lnTo>
                    <a:pt x="72861" y="116"/>
                  </a:lnTo>
                  <a:lnTo>
                    <a:pt x="123385" y="16"/>
                  </a:lnTo>
                  <a:lnTo>
                    <a:pt x="180937" y="1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45"/>
            <p:cNvSpPr/>
            <p:nvPr>
              <p:custDataLst>
                <p:tags r:id="rId147"/>
              </p:custDataLst>
            </p:nvPr>
          </p:nvSpPr>
          <p:spPr>
            <a:xfrm>
              <a:off x="4696413" y="4752975"/>
              <a:ext cx="37513" cy="238126"/>
            </a:xfrm>
            <a:custGeom>
              <a:avLst/>
              <a:gdLst/>
              <a:ahLst/>
              <a:cxnLst/>
              <a:rect l="0" t="0" r="0" b="0"/>
              <a:pathLst>
                <a:path w="37513" h="238126">
                  <a:moveTo>
                    <a:pt x="8937" y="0"/>
                  </a:moveTo>
                  <a:lnTo>
                    <a:pt x="8937" y="0"/>
                  </a:lnTo>
                  <a:lnTo>
                    <a:pt x="8937" y="13257"/>
                  </a:lnTo>
                  <a:lnTo>
                    <a:pt x="0" y="67780"/>
                  </a:lnTo>
                  <a:lnTo>
                    <a:pt x="2409" y="95578"/>
                  </a:lnTo>
                  <a:lnTo>
                    <a:pt x="8365" y="149606"/>
                  </a:lnTo>
                  <a:lnTo>
                    <a:pt x="11590" y="173445"/>
                  </a:lnTo>
                  <a:lnTo>
                    <a:pt x="27894" y="223877"/>
                  </a:lnTo>
                  <a:lnTo>
                    <a:pt x="37512" y="2381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46"/>
            <p:cNvSpPr/>
            <p:nvPr>
              <p:custDataLst>
                <p:tags r:id="rId148"/>
              </p:custDataLst>
            </p:nvPr>
          </p:nvSpPr>
          <p:spPr>
            <a:xfrm>
              <a:off x="4572116" y="4772025"/>
              <a:ext cx="28460" cy="285751"/>
            </a:xfrm>
            <a:custGeom>
              <a:avLst/>
              <a:gdLst/>
              <a:ahLst/>
              <a:cxnLst/>
              <a:rect l="0" t="0" r="0" b="0"/>
              <a:pathLst>
                <a:path w="28460" h="285751">
                  <a:moveTo>
                    <a:pt x="9409" y="0"/>
                  </a:moveTo>
                  <a:lnTo>
                    <a:pt x="9409" y="0"/>
                  </a:lnTo>
                  <a:lnTo>
                    <a:pt x="9409" y="8201"/>
                  </a:lnTo>
                  <a:lnTo>
                    <a:pt x="4352" y="14189"/>
                  </a:lnTo>
                  <a:lnTo>
                    <a:pt x="1870" y="22534"/>
                  </a:lnTo>
                  <a:lnTo>
                    <a:pt x="0" y="68760"/>
                  </a:lnTo>
                  <a:lnTo>
                    <a:pt x="8095" y="124008"/>
                  </a:lnTo>
                  <a:lnTo>
                    <a:pt x="9294" y="175935"/>
                  </a:lnTo>
                  <a:lnTo>
                    <a:pt x="10445" y="209378"/>
                  </a:lnTo>
                  <a:lnTo>
                    <a:pt x="21582" y="268628"/>
                  </a:lnTo>
                  <a:lnTo>
                    <a:pt x="28459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47"/>
            <p:cNvSpPr/>
            <p:nvPr>
              <p:custDataLst>
                <p:tags r:id="rId149"/>
              </p:custDataLst>
            </p:nvPr>
          </p:nvSpPr>
          <p:spPr>
            <a:xfrm>
              <a:off x="4143375" y="50196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9246" y="9525"/>
                  </a:lnTo>
                  <a:lnTo>
                    <a:pt x="97512" y="6703"/>
                  </a:lnTo>
                  <a:lnTo>
                    <a:pt x="157000" y="39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48"/>
            <p:cNvSpPr/>
            <p:nvPr>
              <p:custDataLst>
                <p:tags r:id="rId150"/>
              </p:custDataLst>
            </p:nvPr>
          </p:nvSpPr>
          <p:spPr>
            <a:xfrm>
              <a:off x="4095750" y="4914900"/>
              <a:ext cx="200026" cy="9526"/>
            </a:xfrm>
            <a:custGeom>
              <a:avLst/>
              <a:gdLst/>
              <a:ahLst/>
              <a:cxnLst/>
              <a:rect l="0" t="0" r="0" b="0"/>
              <a:pathLst>
                <a:path w="200026" h="9526">
                  <a:moveTo>
                    <a:pt x="0" y="9525"/>
                  </a:moveTo>
                  <a:lnTo>
                    <a:pt x="0" y="9525"/>
                  </a:lnTo>
                  <a:lnTo>
                    <a:pt x="58003" y="9525"/>
                  </a:lnTo>
                  <a:lnTo>
                    <a:pt x="98146" y="6703"/>
                  </a:lnTo>
                  <a:lnTo>
                    <a:pt x="145115" y="58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7"/>
          <p:cNvGrpSpPr/>
          <p:nvPr/>
        </p:nvGrpSpPr>
        <p:grpSpPr>
          <a:xfrm>
            <a:off x="6410325" y="4581525"/>
            <a:ext cx="1895476" cy="769153"/>
            <a:chOff x="6410325" y="4581525"/>
            <a:chExt cx="1895476" cy="769153"/>
          </a:xfrm>
        </p:grpSpPr>
        <p:sp>
          <p:nvSpPr>
            <p:cNvPr id="62" name="SMARTInkShape-449"/>
            <p:cNvSpPr/>
            <p:nvPr>
              <p:custDataLst>
                <p:tags r:id="rId117"/>
              </p:custDataLst>
            </p:nvPr>
          </p:nvSpPr>
          <p:spPr>
            <a:xfrm>
              <a:off x="7296150" y="4581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0"/>
            <p:cNvSpPr/>
            <p:nvPr>
              <p:custDataLst>
                <p:tags r:id="rId118"/>
              </p:custDataLst>
            </p:nvPr>
          </p:nvSpPr>
          <p:spPr>
            <a:xfrm>
              <a:off x="7286625" y="470535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0"/>
                  </a:moveTo>
                  <a:lnTo>
                    <a:pt x="0" y="0"/>
                  </a:lnTo>
                  <a:lnTo>
                    <a:pt x="1058" y="45717"/>
                  </a:lnTo>
                  <a:lnTo>
                    <a:pt x="9132" y="101340"/>
                  </a:lnTo>
                  <a:lnTo>
                    <a:pt x="9523" y="158638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1"/>
            <p:cNvSpPr/>
            <p:nvPr>
              <p:custDataLst>
                <p:tags r:id="rId119"/>
              </p:custDataLst>
            </p:nvPr>
          </p:nvSpPr>
          <p:spPr>
            <a:xfrm>
              <a:off x="7030775" y="4678239"/>
              <a:ext cx="189176" cy="216075"/>
            </a:xfrm>
            <a:custGeom>
              <a:avLst/>
              <a:gdLst/>
              <a:ahLst/>
              <a:cxnLst/>
              <a:rect l="0" t="0" r="0" b="0"/>
              <a:pathLst>
                <a:path w="189176" h="216075">
                  <a:moveTo>
                    <a:pt x="8200" y="65211"/>
                  </a:moveTo>
                  <a:lnTo>
                    <a:pt x="8200" y="65211"/>
                  </a:lnTo>
                  <a:lnTo>
                    <a:pt x="3144" y="65211"/>
                  </a:lnTo>
                  <a:lnTo>
                    <a:pt x="1654" y="66270"/>
                  </a:lnTo>
                  <a:lnTo>
                    <a:pt x="661" y="68034"/>
                  </a:lnTo>
                  <a:lnTo>
                    <a:pt x="0" y="70268"/>
                  </a:lnTo>
                  <a:lnTo>
                    <a:pt x="617" y="72815"/>
                  </a:lnTo>
                  <a:lnTo>
                    <a:pt x="5483" y="82516"/>
                  </a:lnTo>
                  <a:lnTo>
                    <a:pt x="15565" y="116416"/>
                  </a:lnTo>
                  <a:lnTo>
                    <a:pt x="24628" y="141491"/>
                  </a:lnTo>
                  <a:lnTo>
                    <a:pt x="29295" y="160485"/>
                  </a:lnTo>
                  <a:lnTo>
                    <a:pt x="34558" y="179518"/>
                  </a:lnTo>
                  <a:lnTo>
                    <a:pt x="36338" y="199856"/>
                  </a:lnTo>
                  <a:lnTo>
                    <a:pt x="37542" y="202599"/>
                  </a:lnTo>
                  <a:lnTo>
                    <a:pt x="39404" y="204428"/>
                  </a:lnTo>
                  <a:lnTo>
                    <a:pt x="41702" y="205647"/>
                  </a:lnTo>
                  <a:lnTo>
                    <a:pt x="43235" y="207519"/>
                  </a:lnTo>
                  <a:lnTo>
                    <a:pt x="45896" y="216074"/>
                  </a:lnTo>
                  <a:lnTo>
                    <a:pt x="46180" y="212099"/>
                  </a:lnTo>
                  <a:lnTo>
                    <a:pt x="43424" y="207048"/>
                  </a:lnTo>
                  <a:lnTo>
                    <a:pt x="41207" y="204218"/>
                  </a:lnTo>
                  <a:lnTo>
                    <a:pt x="38745" y="195431"/>
                  </a:lnTo>
                  <a:lnTo>
                    <a:pt x="31364" y="140034"/>
                  </a:lnTo>
                  <a:lnTo>
                    <a:pt x="36366" y="82195"/>
                  </a:lnTo>
                  <a:lnTo>
                    <a:pt x="37652" y="65351"/>
                  </a:lnTo>
                  <a:lnTo>
                    <a:pt x="50008" y="30722"/>
                  </a:lnTo>
                  <a:lnTo>
                    <a:pt x="59158" y="16422"/>
                  </a:lnTo>
                  <a:lnTo>
                    <a:pt x="73628" y="5482"/>
                  </a:lnTo>
                  <a:lnTo>
                    <a:pt x="96378" y="594"/>
                  </a:lnTo>
                  <a:lnTo>
                    <a:pt x="125963" y="0"/>
                  </a:lnTo>
                  <a:lnTo>
                    <a:pt x="152102" y="7318"/>
                  </a:lnTo>
                  <a:lnTo>
                    <a:pt x="189175" y="271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2"/>
            <p:cNvSpPr/>
            <p:nvPr>
              <p:custDataLst>
                <p:tags r:id="rId120"/>
              </p:custDataLst>
            </p:nvPr>
          </p:nvSpPr>
          <p:spPr>
            <a:xfrm>
              <a:off x="6781800" y="4676940"/>
              <a:ext cx="222512" cy="204077"/>
            </a:xfrm>
            <a:custGeom>
              <a:avLst/>
              <a:gdLst/>
              <a:ahLst/>
              <a:cxnLst/>
              <a:rect l="0" t="0" r="0" b="0"/>
              <a:pathLst>
                <a:path w="222512" h="204077">
                  <a:moveTo>
                    <a:pt x="0" y="47460"/>
                  </a:moveTo>
                  <a:lnTo>
                    <a:pt x="0" y="47460"/>
                  </a:lnTo>
                  <a:lnTo>
                    <a:pt x="0" y="42403"/>
                  </a:lnTo>
                  <a:lnTo>
                    <a:pt x="2823" y="37099"/>
                  </a:lnTo>
                  <a:lnTo>
                    <a:pt x="22390" y="15662"/>
                  </a:lnTo>
                  <a:lnTo>
                    <a:pt x="36855" y="6171"/>
                  </a:lnTo>
                  <a:lnTo>
                    <a:pt x="59603" y="1712"/>
                  </a:lnTo>
                  <a:lnTo>
                    <a:pt x="114515" y="0"/>
                  </a:lnTo>
                  <a:lnTo>
                    <a:pt x="142939" y="4940"/>
                  </a:lnTo>
                  <a:lnTo>
                    <a:pt x="191829" y="35486"/>
                  </a:lnTo>
                  <a:lnTo>
                    <a:pt x="209355" y="54025"/>
                  </a:lnTo>
                  <a:lnTo>
                    <a:pt x="221251" y="77980"/>
                  </a:lnTo>
                  <a:lnTo>
                    <a:pt x="222511" y="93127"/>
                  </a:lnTo>
                  <a:lnTo>
                    <a:pt x="214698" y="125155"/>
                  </a:lnTo>
                  <a:lnTo>
                    <a:pt x="200964" y="147621"/>
                  </a:lnTo>
                  <a:lnTo>
                    <a:pt x="168333" y="180620"/>
                  </a:lnTo>
                  <a:lnTo>
                    <a:pt x="152073" y="191309"/>
                  </a:lnTo>
                  <a:lnTo>
                    <a:pt x="112793" y="203790"/>
                  </a:lnTo>
                  <a:lnTo>
                    <a:pt x="97403" y="204076"/>
                  </a:lnTo>
                  <a:lnTo>
                    <a:pt x="60161" y="197408"/>
                  </a:lnTo>
                  <a:lnTo>
                    <a:pt x="47625" y="1903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3"/>
            <p:cNvSpPr/>
            <p:nvPr>
              <p:custDataLst>
                <p:tags r:id="rId121"/>
              </p:custDataLst>
            </p:nvPr>
          </p:nvSpPr>
          <p:spPr>
            <a:xfrm>
              <a:off x="6810767" y="4791075"/>
              <a:ext cx="37709" cy="323851"/>
            </a:xfrm>
            <a:custGeom>
              <a:avLst/>
              <a:gdLst/>
              <a:ahLst/>
              <a:cxnLst/>
              <a:rect l="0" t="0" r="0" b="0"/>
              <a:pathLst>
                <a:path w="37709" h="323851">
                  <a:moveTo>
                    <a:pt x="9133" y="0"/>
                  </a:moveTo>
                  <a:lnTo>
                    <a:pt x="9133" y="0"/>
                  </a:lnTo>
                  <a:lnTo>
                    <a:pt x="1594" y="17900"/>
                  </a:lnTo>
                  <a:lnTo>
                    <a:pt x="0" y="41636"/>
                  </a:lnTo>
                  <a:lnTo>
                    <a:pt x="12900" y="100617"/>
                  </a:lnTo>
                  <a:lnTo>
                    <a:pt x="25438" y="159391"/>
                  </a:lnTo>
                  <a:lnTo>
                    <a:pt x="34368" y="215763"/>
                  </a:lnTo>
                  <a:lnTo>
                    <a:pt x="37415" y="269388"/>
                  </a:lnTo>
                  <a:lnTo>
                    <a:pt x="37708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54"/>
            <p:cNvSpPr/>
            <p:nvPr>
              <p:custDataLst>
                <p:tags r:id="rId122"/>
              </p:custDataLst>
            </p:nvPr>
          </p:nvSpPr>
          <p:spPr>
            <a:xfrm>
              <a:off x="6410325" y="4810159"/>
              <a:ext cx="132368" cy="95052"/>
            </a:xfrm>
            <a:custGeom>
              <a:avLst/>
              <a:gdLst/>
              <a:ahLst/>
              <a:cxnLst/>
              <a:rect l="0" t="0" r="0" b="0"/>
              <a:pathLst>
                <a:path w="132368" h="95052">
                  <a:moveTo>
                    <a:pt x="0" y="9491"/>
                  </a:moveTo>
                  <a:lnTo>
                    <a:pt x="0" y="9491"/>
                  </a:lnTo>
                  <a:lnTo>
                    <a:pt x="5057" y="14547"/>
                  </a:lnTo>
                  <a:lnTo>
                    <a:pt x="10362" y="17030"/>
                  </a:lnTo>
                  <a:lnTo>
                    <a:pt x="13258" y="17692"/>
                  </a:lnTo>
                  <a:lnTo>
                    <a:pt x="15188" y="19192"/>
                  </a:lnTo>
                  <a:lnTo>
                    <a:pt x="17334" y="23680"/>
                  </a:lnTo>
                  <a:lnTo>
                    <a:pt x="23931" y="29203"/>
                  </a:lnTo>
                  <a:lnTo>
                    <a:pt x="45472" y="45749"/>
                  </a:lnTo>
                  <a:lnTo>
                    <a:pt x="46668" y="49594"/>
                  </a:lnTo>
                  <a:lnTo>
                    <a:pt x="47435" y="60687"/>
                  </a:lnTo>
                  <a:lnTo>
                    <a:pt x="44719" y="66817"/>
                  </a:lnTo>
                  <a:lnTo>
                    <a:pt x="42513" y="69933"/>
                  </a:lnTo>
                  <a:lnTo>
                    <a:pt x="37238" y="73396"/>
                  </a:lnTo>
                  <a:lnTo>
                    <a:pt x="28657" y="75802"/>
                  </a:lnTo>
                  <a:lnTo>
                    <a:pt x="19486" y="76152"/>
                  </a:lnTo>
                  <a:lnTo>
                    <a:pt x="19053" y="49423"/>
                  </a:lnTo>
                  <a:lnTo>
                    <a:pt x="32308" y="34495"/>
                  </a:lnTo>
                  <a:lnTo>
                    <a:pt x="38347" y="31188"/>
                  </a:lnTo>
                  <a:lnTo>
                    <a:pt x="54007" y="28890"/>
                  </a:lnTo>
                  <a:lnTo>
                    <a:pt x="60339" y="28696"/>
                  </a:lnTo>
                  <a:lnTo>
                    <a:pt x="74911" y="33643"/>
                  </a:lnTo>
                  <a:lnTo>
                    <a:pt x="94663" y="45023"/>
                  </a:lnTo>
                  <a:lnTo>
                    <a:pt x="101340" y="47508"/>
                  </a:lnTo>
                  <a:lnTo>
                    <a:pt x="107835" y="52140"/>
                  </a:lnTo>
                  <a:lnTo>
                    <a:pt x="111427" y="57726"/>
                  </a:lnTo>
                  <a:lnTo>
                    <a:pt x="113733" y="69937"/>
                  </a:lnTo>
                  <a:lnTo>
                    <a:pt x="111226" y="76220"/>
                  </a:lnTo>
                  <a:lnTo>
                    <a:pt x="107643" y="82540"/>
                  </a:lnTo>
                  <a:lnTo>
                    <a:pt x="106050" y="88877"/>
                  </a:lnTo>
                  <a:lnTo>
                    <a:pt x="103508" y="90990"/>
                  </a:lnTo>
                  <a:lnTo>
                    <a:pt x="90876" y="93965"/>
                  </a:lnTo>
                  <a:lnTo>
                    <a:pt x="78342" y="95051"/>
                  </a:lnTo>
                  <a:lnTo>
                    <a:pt x="71778" y="90111"/>
                  </a:lnTo>
                  <a:lnTo>
                    <a:pt x="68943" y="84834"/>
                  </a:lnTo>
                  <a:lnTo>
                    <a:pt x="68187" y="81945"/>
                  </a:lnTo>
                  <a:lnTo>
                    <a:pt x="59337" y="66565"/>
                  </a:lnTo>
                  <a:lnTo>
                    <a:pt x="57279" y="44412"/>
                  </a:lnTo>
                  <a:lnTo>
                    <a:pt x="60030" y="38065"/>
                  </a:lnTo>
                  <a:lnTo>
                    <a:pt x="63722" y="31715"/>
                  </a:lnTo>
                  <a:lnTo>
                    <a:pt x="66092" y="19016"/>
                  </a:lnTo>
                  <a:lnTo>
                    <a:pt x="66286" y="15840"/>
                  </a:lnTo>
                  <a:lnTo>
                    <a:pt x="69324" y="9491"/>
                  </a:lnTo>
                  <a:lnTo>
                    <a:pt x="71616" y="6316"/>
                  </a:lnTo>
                  <a:lnTo>
                    <a:pt x="76985" y="2788"/>
                  </a:lnTo>
                  <a:lnTo>
                    <a:pt x="89055" y="524"/>
                  </a:lnTo>
                  <a:lnTo>
                    <a:pt x="91120" y="1396"/>
                  </a:lnTo>
                  <a:lnTo>
                    <a:pt x="92496" y="3036"/>
                  </a:lnTo>
                  <a:lnTo>
                    <a:pt x="93414" y="5188"/>
                  </a:lnTo>
                  <a:lnTo>
                    <a:pt x="95086" y="6622"/>
                  </a:lnTo>
                  <a:lnTo>
                    <a:pt x="105370" y="11746"/>
                  </a:lnTo>
                  <a:lnTo>
                    <a:pt x="108347" y="14169"/>
                  </a:lnTo>
                  <a:lnTo>
                    <a:pt x="111654" y="19685"/>
                  </a:lnTo>
                  <a:lnTo>
                    <a:pt x="114286" y="37905"/>
                  </a:lnTo>
                  <a:lnTo>
                    <a:pt x="106098" y="38052"/>
                  </a:lnTo>
                  <a:lnTo>
                    <a:pt x="105657" y="36999"/>
                  </a:lnTo>
                  <a:lnTo>
                    <a:pt x="105167" y="33005"/>
                  </a:lnTo>
                  <a:lnTo>
                    <a:pt x="103979" y="31518"/>
                  </a:lnTo>
                  <a:lnTo>
                    <a:pt x="85493" y="21176"/>
                  </a:lnTo>
                  <a:lnTo>
                    <a:pt x="82395" y="20456"/>
                  </a:lnTo>
                  <a:lnTo>
                    <a:pt x="80330" y="18918"/>
                  </a:lnTo>
                  <a:lnTo>
                    <a:pt x="78953" y="16834"/>
                  </a:lnTo>
                  <a:lnTo>
                    <a:pt x="78036" y="14386"/>
                  </a:lnTo>
                  <a:lnTo>
                    <a:pt x="76365" y="12754"/>
                  </a:lnTo>
                  <a:lnTo>
                    <a:pt x="66806" y="9529"/>
                  </a:lnTo>
                  <a:lnTo>
                    <a:pt x="71771" y="4445"/>
                  </a:lnTo>
                  <a:lnTo>
                    <a:pt x="77053" y="1957"/>
                  </a:lnTo>
                  <a:lnTo>
                    <a:pt x="122155" y="0"/>
                  </a:lnTo>
                  <a:lnTo>
                    <a:pt x="125886" y="1047"/>
                  </a:lnTo>
                  <a:lnTo>
                    <a:pt x="128374" y="2803"/>
                  </a:lnTo>
                  <a:lnTo>
                    <a:pt x="132367" y="8170"/>
                  </a:lnTo>
                  <a:lnTo>
                    <a:pt x="130091" y="11726"/>
                  </a:lnTo>
                  <a:lnTo>
                    <a:pt x="114300" y="285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55"/>
            <p:cNvSpPr/>
            <p:nvPr>
              <p:custDataLst>
                <p:tags r:id="rId123"/>
              </p:custDataLst>
            </p:nvPr>
          </p:nvSpPr>
          <p:spPr>
            <a:xfrm>
              <a:off x="7324725" y="5076825"/>
              <a:ext cx="38101" cy="247651"/>
            </a:xfrm>
            <a:custGeom>
              <a:avLst/>
              <a:gdLst/>
              <a:ahLst/>
              <a:cxnLst/>
              <a:rect l="0" t="0" r="0" b="0"/>
              <a:pathLst>
                <a:path w="38101" h="247651">
                  <a:moveTo>
                    <a:pt x="0" y="0"/>
                  </a:moveTo>
                  <a:lnTo>
                    <a:pt x="0" y="0"/>
                  </a:lnTo>
                  <a:lnTo>
                    <a:pt x="1059" y="34173"/>
                  </a:lnTo>
                  <a:lnTo>
                    <a:pt x="9701" y="86216"/>
                  </a:lnTo>
                  <a:lnTo>
                    <a:pt x="19148" y="142918"/>
                  </a:lnTo>
                  <a:lnTo>
                    <a:pt x="27608" y="197912"/>
                  </a:lnTo>
                  <a:lnTo>
                    <a:pt x="29347" y="214451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56"/>
            <p:cNvSpPr/>
            <p:nvPr>
              <p:custDataLst>
                <p:tags r:id="rId124"/>
              </p:custDataLst>
            </p:nvPr>
          </p:nvSpPr>
          <p:spPr>
            <a:xfrm>
              <a:off x="7353872" y="5086350"/>
              <a:ext cx="189929" cy="219076"/>
            </a:xfrm>
            <a:custGeom>
              <a:avLst/>
              <a:gdLst/>
              <a:ahLst/>
              <a:cxnLst/>
              <a:rect l="0" t="0" r="0" b="0"/>
              <a:pathLst>
                <a:path w="189929" h="219076">
                  <a:moveTo>
                    <a:pt x="123253" y="0"/>
                  </a:moveTo>
                  <a:lnTo>
                    <a:pt x="123253" y="0"/>
                  </a:lnTo>
                  <a:lnTo>
                    <a:pt x="123253" y="19245"/>
                  </a:lnTo>
                  <a:lnTo>
                    <a:pt x="120431" y="27251"/>
                  </a:lnTo>
                  <a:lnTo>
                    <a:pt x="77266" y="82692"/>
                  </a:lnTo>
                  <a:lnTo>
                    <a:pt x="46851" y="111496"/>
                  </a:lnTo>
                  <a:lnTo>
                    <a:pt x="30766" y="120173"/>
                  </a:lnTo>
                  <a:lnTo>
                    <a:pt x="12492" y="123345"/>
                  </a:lnTo>
                  <a:lnTo>
                    <a:pt x="0" y="123807"/>
                  </a:lnTo>
                  <a:lnTo>
                    <a:pt x="34649" y="124883"/>
                  </a:lnTo>
                  <a:lnTo>
                    <a:pt x="88418" y="149335"/>
                  </a:lnTo>
                  <a:lnTo>
                    <a:pt x="113745" y="164769"/>
                  </a:lnTo>
                  <a:lnTo>
                    <a:pt x="170217" y="209498"/>
                  </a:lnTo>
                  <a:lnTo>
                    <a:pt x="176933" y="214819"/>
                  </a:lnTo>
                  <a:lnTo>
                    <a:pt x="189928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7"/>
            <p:cNvSpPr/>
            <p:nvPr>
              <p:custDataLst>
                <p:tags r:id="rId125"/>
              </p:custDataLst>
            </p:nvPr>
          </p:nvSpPr>
          <p:spPr>
            <a:xfrm>
              <a:off x="7564467" y="4953611"/>
              <a:ext cx="236509" cy="332765"/>
            </a:xfrm>
            <a:custGeom>
              <a:avLst/>
              <a:gdLst/>
              <a:ahLst/>
              <a:cxnLst/>
              <a:rect l="0" t="0" r="0" b="0"/>
              <a:pathLst>
                <a:path w="236509" h="332765">
                  <a:moveTo>
                    <a:pt x="7908" y="266089"/>
                  </a:moveTo>
                  <a:lnTo>
                    <a:pt x="7908" y="266089"/>
                  </a:lnTo>
                  <a:lnTo>
                    <a:pt x="12965" y="266089"/>
                  </a:lnTo>
                  <a:lnTo>
                    <a:pt x="14454" y="267147"/>
                  </a:lnTo>
                  <a:lnTo>
                    <a:pt x="15447" y="268911"/>
                  </a:lnTo>
                  <a:lnTo>
                    <a:pt x="16109" y="271146"/>
                  </a:lnTo>
                  <a:lnTo>
                    <a:pt x="18666" y="272635"/>
                  </a:lnTo>
                  <a:lnTo>
                    <a:pt x="38777" y="275223"/>
                  </a:lnTo>
                  <a:lnTo>
                    <a:pt x="45616" y="272618"/>
                  </a:lnTo>
                  <a:lnTo>
                    <a:pt x="92339" y="229268"/>
                  </a:lnTo>
                  <a:lnTo>
                    <a:pt x="98349" y="220443"/>
                  </a:lnTo>
                  <a:lnTo>
                    <a:pt x="110275" y="189227"/>
                  </a:lnTo>
                  <a:lnTo>
                    <a:pt x="111078" y="183098"/>
                  </a:lnTo>
                  <a:lnTo>
                    <a:pt x="109147" y="173465"/>
                  </a:lnTo>
                  <a:lnTo>
                    <a:pt x="104932" y="162092"/>
                  </a:lnTo>
                  <a:lnTo>
                    <a:pt x="104341" y="158658"/>
                  </a:lnTo>
                  <a:lnTo>
                    <a:pt x="102888" y="156368"/>
                  </a:lnTo>
                  <a:lnTo>
                    <a:pt x="100861" y="154842"/>
                  </a:lnTo>
                  <a:lnTo>
                    <a:pt x="95788" y="153146"/>
                  </a:lnTo>
                  <a:lnTo>
                    <a:pt x="75742" y="151967"/>
                  </a:lnTo>
                  <a:lnTo>
                    <a:pt x="71122" y="154024"/>
                  </a:lnTo>
                  <a:lnTo>
                    <a:pt x="42891" y="178805"/>
                  </a:lnTo>
                  <a:lnTo>
                    <a:pt x="15404" y="222143"/>
                  </a:lnTo>
                  <a:lnTo>
                    <a:pt x="0" y="281550"/>
                  </a:lnTo>
                  <a:lnTo>
                    <a:pt x="1925" y="291658"/>
                  </a:lnTo>
                  <a:lnTo>
                    <a:pt x="20815" y="324914"/>
                  </a:lnTo>
                  <a:lnTo>
                    <a:pt x="29873" y="329275"/>
                  </a:lnTo>
                  <a:lnTo>
                    <a:pt x="71579" y="332560"/>
                  </a:lnTo>
                  <a:lnTo>
                    <a:pt x="96842" y="325119"/>
                  </a:lnTo>
                  <a:lnTo>
                    <a:pt x="109523" y="319489"/>
                  </a:lnTo>
                  <a:lnTo>
                    <a:pt x="119393" y="310636"/>
                  </a:lnTo>
                  <a:lnTo>
                    <a:pt x="148550" y="272522"/>
                  </a:lnTo>
                  <a:lnTo>
                    <a:pt x="169637" y="218192"/>
                  </a:lnTo>
                  <a:lnTo>
                    <a:pt x="184625" y="163199"/>
                  </a:lnTo>
                  <a:lnTo>
                    <a:pt x="188323" y="105876"/>
                  </a:lnTo>
                  <a:lnTo>
                    <a:pt x="188833" y="52222"/>
                  </a:lnTo>
                  <a:lnTo>
                    <a:pt x="189932" y="26249"/>
                  </a:lnTo>
                  <a:lnTo>
                    <a:pt x="198292" y="0"/>
                  </a:lnTo>
                  <a:lnTo>
                    <a:pt x="198374" y="4627"/>
                  </a:lnTo>
                  <a:lnTo>
                    <a:pt x="195571" y="9830"/>
                  </a:lnTo>
                  <a:lnTo>
                    <a:pt x="193342" y="12701"/>
                  </a:lnTo>
                  <a:lnTo>
                    <a:pt x="193687" y="24355"/>
                  </a:lnTo>
                  <a:lnTo>
                    <a:pt x="197786" y="74448"/>
                  </a:lnTo>
                  <a:lnTo>
                    <a:pt x="198286" y="123616"/>
                  </a:lnTo>
                  <a:lnTo>
                    <a:pt x="203441" y="174094"/>
                  </a:lnTo>
                  <a:lnTo>
                    <a:pt x="208104" y="223771"/>
                  </a:lnTo>
                  <a:lnTo>
                    <a:pt x="216017" y="275059"/>
                  </a:lnTo>
                  <a:lnTo>
                    <a:pt x="227074" y="318406"/>
                  </a:lnTo>
                  <a:lnTo>
                    <a:pt x="236508" y="332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58"/>
            <p:cNvSpPr/>
            <p:nvPr>
              <p:custDataLst>
                <p:tags r:id="rId126"/>
              </p:custDataLst>
            </p:nvPr>
          </p:nvSpPr>
          <p:spPr>
            <a:xfrm>
              <a:off x="7696200" y="50958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0"/>
                  </a:moveTo>
                  <a:lnTo>
                    <a:pt x="0" y="0"/>
                  </a:lnTo>
                  <a:lnTo>
                    <a:pt x="13259" y="0"/>
                  </a:lnTo>
                  <a:lnTo>
                    <a:pt x="19298" y="2823"/>
                  </a:lnTo>
                  <a:lnTo>
                    <a:pt x="22390" y="5056"/>
                  </a:lnTo>
                  <a:lnTo>
                    <a:pt x="36855" y="8201"/>
                  </a:lnTo>
                  <a:lnTo>
                    <a:pt x="96163" y="12295"/>
                  </a:lnTo>
                  <a:lnTo>
                    <a:pt x="149658" y="25996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59"/>
            <p:cNvSpPr/>
            <p:nvPr>
              <p:custDataLst>
                <p:tags r:id="rId127"/>
              </p:custDataLst>
            </p:nvPr>
          </p:nvSpPr>
          <p:spPr>
            <a:xfrm>
              <a:off x="8115377" y="4830499"/>
              <a:ext cx="28499" cy="236802"/>
            </a:xfrm>
            <a:custGeom>
              <a:avLst/>
              <a:gdLst/>
              <a:ahLst/>
              <a:cxnLst/>
              <a:rect l="0" t="0" r="0" b="0"/>
              <a:pathLst>
                <a:path w="28499" h="236802">
                  <a:moveTo>
                    <a:pt x="9448" y="8201"/>
                  </a:moveTo>
                  <a:lnTo>
                    <a:pt x="9448" y="8201"/>
                  </a:lnTo>
                  <a:lnTo>
                    <a:pt x="9449" y="0"/>
                  </a:lnTo>
                  <a:lnTo>
                    <a:pt x="4391" y="4125"/>
                  </a:lnTo>
                  <a:lnTo>
                    <a:pt x="1909" y="12034"/>
                  </a:lnTo>
                  <a:lnTo>
                    <a:pt x="0" y="66755"/>
                  </a:lnTo>
                  <a:lnTo>
                    <a:pt x="2761" y="103728"/>
                  </a:lnTo>
                  <a:lnTo>
                    <a:pt x="8861" y="157803"/>
                  </a:lnTo>
                  <a:lnTo>
                    <a:pt x="10246" y="172057"/>
                  </a:lnTo>
                  <a:lnTo>
                    <a:pt x="21617" y="226418"/>
                  </a:lnTo>
                  <a:lnTo>
                    <a:pt x="28498" y="2368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0"/>
            <p:cNvSpPr/>
            <p:nvPr>
              <p:custDataLst>
                <p:tags r:id="rId128"/>
              </p:custDataLst>
            </p:nvPr>
          </p:nvSpPr>
          <p:spPr>
            <a:xfrm>
              <a:off x="8048625" y="491490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42815" y="8642"/>
                  </a:lnTo>
                  <a:lnTo>
                    <a:pt x="97512" y="9473"/>
                  </a:lnTo>
                  <a:lnTo>
                    <a:pt x="153857" y="9522"/>
                  </a:lnTo>
                  <a:lnTo>
                    <a:pt x="183183" y="10583"/>
                  </a:lnTo>
                  <a:lnTo>
                    <a:pt x="221007" y="18462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1"/>
            <p:cNvSpPr/>
            <p:nvPr>
              <p:custDataLst>
                <p:tags r:id="rId129"/>
              </p:custDataLst>
            </p:nvPr>
          </p:nvSpPr>
          <p:spPr>
            <a:xfrm>
              <a:off x="7387576" y="4667715"/>
              <a:ext cx="127651" cy="199561"/>
            </a:xfrm>
            <a:custGeom>
              <a:avLst/>
              <a:gdLst/>
              <a:ahLst/>
              <a:cxnLst/>
              <a:rect l="0" t="0" r="0" b="0"/>
              <a:pathLst>
                <a:path w="127651" h="199561">
                  <a:moveTo>
                    <a:pt x="127649" y="37635"/>
                  </a:moveTo>
                  <a:lnTo>
                    <a:pt x="127649" y="37635"/>
                  </a:lnTo>
                  <a:lnTo>
                    <a:pt x="127650" y="32579"/>
                  </a:lnTo>
                  <a:lnTo>
                    <a:pt x="126592" y="31090"/>
                  </a:lnTo>
                  <a:lnTo>
                    <a:pt x="124827" y="30096"/>
                  </a:lnTo>
                  <a:lnTo>
                    <a:pt x="122593" y="29434"/>
                  </a:lnTo>
                  <a:lnTo>
                    <a:pt x="121103" y="26876"/>
                  </a:lnTo>
                  <a:lnTo>
                    <a:pt x="117949" y="15279"/>
                  </a:lnTo>
                  <a:lnTo>
                    <a:pt x="115891" y="13206"/>
                  </a:lnTo>
                  <a:lnTo>
                    <a:pt x="100896" y="3060"/>
                  </a:lnTo>
                  <a:lnTo>
                    <a:pt x="78135" y="0"/>
                  </a:lnTo>
                  <a:lnTo>
                    <a:pt x="62648" y="4730"/>
                  </a:lnTo>
                  <a:lnTo>
                    <a:pt x="49710" y="12833"/>
                  </a:lnTo>
                  <a:lnTo>
                    <a:pt x="29312" y="32658"/>
                  </a:lnTo>
                  <a:lnTo>
                    <a:pt x="7285" y="70564"/>
                  </a:lnTo>
                  <a:lnTo>
                    <a:pt x="776" y="87195"/>
                  </a:lnTo>
                  <a:lnTo>
                    <a:pt x="0" y="105170"/>
                  </a:lnTo>
                  <a:lnTo>
                    <a:pt x="8125" y="137523"/>
                  </a:lnTo>
                  <a:lnTo>
                    <a:pt x="21915" y="157778"/>
                  </a:lnTo>
                  <a:lnTo>
                    <a:pt x="45537" y="175981"/>
                  </a:lnTo>
                  <a:lnTo>
                    <a:pt x="99074" y="1995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2"/>
            <p:cNvSpPr/>
            <p:nvPr>
              <p:custDataLst>
                <p:tags r:id="rId130"/>
              </p:custDataLst>
            </p:nvPr>
          </p:nvSpPr>
          <p:spPr>
            <a:xfrm>
              <a:off x="7565288" y="4630137"/>
              <a:ext cx="120793" cy="227614"/>
            </a:xfrm>
            <a:custGeom>
              <a:avLst/>
              <a:gdLst/>
              <a:ahLst/>
              <a:cxnLst/>
              <a:rect l="0" t="0" r="0" b="0"/>
              <a:pathLst>
                <a:path w="120793" h="227614">
                  <a:moveTo>
                    <a:pt x="7087" y="132363"/>
                  </a:moveTo>
                  <a:lnTo>
                    <a:pt x="7087" y="132363"/>
                  </a:lnTo>
                  <a:lnTo>
                    <a:pt x="7087" y="137419"/>
                  </a:lnTo>
                  <a:lnTo>
                    <a:pt x="8145" y="138909"/>
                  </a:lnTo>
                  <a:lnTo>
                    <a:pt x="9910" y="139902"/>
                  </a:lnTo>
                  <a:lnTo>
                    <a:pt x="20345" y="141495"/>
                  </a:lnTo>
                  <a:lnTo>
                    <a:pt x="34533" y="136715"/>
                  </a:lnTo>
                  <a:lnTo>
                    <a:pt x="67357" y="115313"/>
                  </a:lnTo>
                  <a:lnTo>
                    <a:pt x="85471" y="96226"/>
                  </a:lnTo>
                  <a:lnTo>
                    <a:pt x="104062" y="81951"/>
                  </a:lnTo>
                  <a:lnTo>
                    <a:pt x="114607" y="67097"/>
                  </a:lnTo>
                  <a:lnTo>
                    <a:pt x="119379" y="54346"/>
                  </a:lnTo>
                  <a:lnTo>
                    <a:pt x="120792" y="38809"/>
                  </a:lnTo>
                  <a:lnTo>
                    <a:pt x="118300" y="29753"/>
                  </a:lnTo>
                  <a:lnTo>
                    <a:pt x="108077" y="10260"/>
                  </a:lnTo>
                  <a:lnTo>
                    <a:pt x="104047" y="6510"/>
                  </a:lnTo>
                  <a:lnTo>
                    <a:pt x="93925" y="2345"/>
                  </a:lnTo>
                  <a:lnTo>
                    <a:pt x="76325" y="0"/>
                  </a:lnTo>
                  <a:lnTo>
                    <a:pt x="57706" y="4362"/>
                  </a:lnTo>
                  <a:lnTo>
                    <a:pt x="32452" y="22922"/>
                  </a:lnTo>
                  <a:lnTo>
                    <a:pt x="19771" y="34686"/>
                  </a:lnTo>
                  <a:lnTo>
                    <a:pt x="5789" y="63323"/>
                  </a:lnTo>
                  <a:lnTo>
                    <a:pt x="0" y="93563"/>
                  </a:lnTo>
                  <a:lnTo>
                    <a:pt x="3340" y="117574"/>
                  </a:lnTo>
                  <a:lnTo>
                    <a:pt x="15010" y="151196"/>
                  </a:lnTo>
                  <a:lnTo>
                    <a:pt x="42637" y="185892"/>
                  </a:lnTo>
                  <a:lnTo>
                    <a:pt x="102337" y="2276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3"/>
            <p:cNvSpPr/>
            <p:nvPr>
              <p:custDataLst>
                <p:tags r:id="rId131"/>
              </p:custDataLst>
            </p:nvPr>
          </p:nvSpPr>
          <p:spPr>
            <a:xfrm>
              <a:off x="7077632" y="4934527"/>
              <a:ext cx="149911" cy="283231"/>
            </a:xfrm>
            <a:custGeom>
              <a:avLst/>
              <a:gdLst/>
              <a:ahLst/>
              <a:cxnLst/>
              <a:rect l="0" t="0" r="0" b="0"/>
              <a:pathLst>
                <a:path w="149911" h="283231">
                  <a:moveTo>
                    <a:pt x="18493" y="37523"/>
                  </a:moveTo>
                  <a:lnTo>
                    <a:pt x="18493" y="37523"/>
                  </a:lnTo>
                  <a:lnTo>
                    <a:pt x="19551" y="52732"/>
                  </a:lnTo>
                  <a:lnTo>
                    <a:pt x="32682" y="106178"/>
                  </a:lnTo>
                  <a:lnTo>
                    <a:pt x="36902" y="154906"/>
                  </a:lnTo>
                  <a:lnTo>
                    <a:pt x="40175" y="185193"/>
                  </a:lnTo>
                  <a:lnTo>
                    <a:pt x="45707" y="219446"/>
                  </a:lnTo>
                  <a:lnTo>
                    <a:pt x="47858" y="248123"/>
                  </a:lnTo>
                  <a:lnTo>
                    <a:pt x="55234" y="268601"/>
                  </a:lnTo>
                  <a:lnTo>
                    <a:pt x="56474" y="283230"/>
                  </a:lnTo>
                  <a:lnTo>
                    <a:pt x="55456" y="282820"/>
                  </a:lnTo>
                  <a:lnTo>
                    <a:pt x="51503" y="279541"/>
                  </a:lnTo>
                  <a:lnTo>
                    <a:pt x="49039" y="271734"/>
                  </a:lnTo>
                  <a:lnTo>
                    <a:pt x="39724" y="236837"/>
                  </a:lnTo>
                  <a:lnTo>
                    <a:pt x="21580" y="181280"/>
                  </a:lnTo>
                  <a:lnTo>
                    <a:pt x="5781" y="124828"/>
                  </a:lnTo>
                  <a:lnTo>
                    <a:pt x="0" y="66237"/>
                  </a:lnTo>
                  <a:lnTo>
                    <a:pt x="4665" y="42621"/>
                  </a:lnTo>
                  <a:lnTo>
                    <a:pt x="12749" y="27274"/>
                  </a:lnTo>
                  <a:lnTo>
                    <a:pt x="31246" y="5989"/>
                  </a:lnTo>
                  <a:lnTo>
                    <a:pt x="40388" y="2341"/>
                  </a:lnTo>
                  <a:lnTo>
                    <a:pt x="68561" y="0"/>
                  </a:lnTo>
                  <a:lnTo>
                    <a:pt x="90361" y="4651"/>
                  </a:lnTo>
                  <a:lnTo>
                    <a:pt x="110225" y="17787"/>
                  </a:lnTo>
                  <a:lnTo>
                    <a:pt x="128296" y="41190"/>
                  </a:lnTo>
                  <a:lnTo>
                    <a:pt x="147494" y="78841"/>
                  </a:lnTo>
                  <a:lnTo>
                    <a:pt x="149910" y="91518"/>
                  </a:lnTo>
                  <a:lnTo>
                    <a:pt x="146215" y="115610"/>
                  </a:lnTo>
                  <a:lnTo>
                    <a:pt x="138416" y="132744"/>
                  </a:lnTo>
                  <a:lnTo>
                    <a:pt x="124345" y="144524"/>
                  </a:lnTo>
                  <a:lnTo>
                    <a:pt x="100629" y="156927"/>
                  </a:lnTo>
                  <a:lnTo>
                    <a:pt x="69239" y="160766"/>
                  </a:lnTo>
                  <a:lnTo>
                    <a:pt x="59392" y="158268"/>
                  </a:lnTo>
                  <a:lnTo>
                    <a:pt x="44446" y="148040"/>
                  </a:lnTo>
                  <a:lnTo>
                    <a:pt x="28018" y="1327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4"/>
            <p:cNvSpPr/>
            <p:nvPr>
              <p:custDataLst>
                <p:tags r:id="rId132"/>
              </p:custDataLst>
            </p:nvPr>
          </p:nvSpPr>
          <p:spPr>
            <a:xfrm>
              <a:off x="7267575" y="4869333"/>
              <a:ext cx="342901" cy="197672"/>
            </a:xfrm>
            <a:custGeom>
              <a:avLst/>
              <a:gdLst/>
              <a:ahLst/>
              <a:cxnLst/>
              <a:rect l="0" t="0" r="0" b="0"/>
              <a:pathLst>
                <a:path w="342901" h="197672">
                  <a:moveTo>
                    <a:pt x="0" y="159867"/>
                  </a:moveTo>
                  <a:lnTo>
                    <a:pt x="0" y="159867"/>
                  </a:lnTo>
                  <a:lnTo>
                    <a:pt x="31800" y="159867"/>
                  </a:lnTo>
                  <a:lnTo>
                    <a:pt x="46347" y="154811"/>
                  </a:lnTo>
                  <a:lnTo>
                    <a:pt x="102564" y="104856"/>
                  </a:lnTo>
                  <a:lnTo>
                    <a:pt x="109084" y="97317"/>
                  </a:lnTo>
                  <a:lnTo>
                    <a:pt x="111981" y="90439"/>
                  </a:lnTo>
                  <a:lnTo>
                    <a:pt x="114097" y="71005"/>
                  </a:lnTo>
                  <a:lnTo>
                    <a:pt x="111388" y="64634"/>
                  </a:lnTo>
                  <a:lnTo>
                    <a:pt x="109183" y="61453"/>
                  </a:lnTo>
                  <a:lnTo>
                    <a:pt x="105597" y="59333"/>
                  </a:lnTo>
                  <a:lnTo>
                    <a:pt x="90438" y="56349"/>
                  </a:lnTo>
                  <a:lnTo>
                    <a:pt x="72541" y="56523"/>
                  </a:lnTo>
                  <a:lnTo>
                    <a:pt x="54890" y="62806"/>
                  </a:lnTo>
                  <a:lnTo>
                    <a:pt x="30407" y="82554"/>
                  </a:lnTo>
                  <a:lnTo>
                    <a:pt x="17359" y="100153"/>
                  </a:lnTo>
                  <a:lnTo>
                    <a:pt x="11846" y="118773"/>
                  </a:lnTo>
                  <a:lnTo>
                    <a:pt x="10213" y="137696"/>
                  </a:lnTo>
                  <a:lnTo>
                    <a:pt x="14785" y="156709"/>
                  </a:lnTo>
                  <a:lnTo>
                    <a:pt x="22842" y="170691"/>
                  </a:lnTo>
                  <a:lnTo>
                    <a:pt x="36989" y="186593"/>
                  </a:lnTo>
                  <a:lnTo>
                    <a:pt x="48543" y="192912"/>
                  </a:lnTo>
                  <a:lnTo>
                    <a:pt x="78263" y="196969"/>
                  </a:lnTo>
                  <a:lnTo>
                    <a:pt x="100330" y="197671"/>
                  </a:lnTo>
                  <a:lnTo>
                    <a:pt x="106045" y="195654"/>
                  </a:lnTo>
                  <a:lnTo>
                    <a:pt x="144528" y="166436"/>
                  </a:lnTo>
                  <a:lnTo>
                    <a:pt x="186259" y="107911"/>
                  </a:lnTo>
                  <a:lnTo>
                    <a:pt x="198536" y="94718"/>
                  </a:lnTo>
                  <a:lnTo>
                    <a:pt x="199033" y="95268"/>
                  </a:lnTo>
                  <a:lnTo>
                    <a:pt x="200000" y="118729"/>
                  </a:lnTo>
                  <a:lnTo>
                    <a:pt x="200024" y="178066"/>
                  </a:lnTo>
                  <a:lnTo>
                    <a:pt x="200026" y="178350"/>
                  </a:lnTo>
                  <a:lnTo>
                    <a:pt x="191825" y="178867"/>
                  </a:lnTo>
                  <a:lnTo>
                    <a:pt x="191383" y="177826"/>
                  </a:lnTo>
                  <a:lnTo>
                    <a:pt x="187851" y="165727"/>
                  </a:lnTo>
                  <a:lnTo>
                    <a:pt x="184031" y="155063"/>
                  </a:lnTo>
                  <a:lnTo>
                    <a:pt x="182332" y="143268"/>
                  </a:lnTo>
                  <a:lnTo>
                    <a:pt x="190756" y="89799"/>
                  </a:lnTo>
                  <a:lnTo>
                    <a:pt x="198925" y="64669"/>
                  </a:lnTo>
                  <a:lnTo>
                    <a:pt x="226117" y="30118"/>
                  </a:lnTo>
                  <a:lnTo>
                    <a:pt x="244679" y="15825"/>
                  </a:lnTo>
                  <a:lnTo>
                    <a:pt x="276461" y="2572"/>
                  </a:lnTo>
                  <a:lnTo>
                    <a:pt x="290795" y="0"/>
                  </a:lnTo>
                  <a:lnTo>
                    <a:pt x="304220" y="1679"/>
                  </a:lnTo>
                  <a:lnTo>
                    <a:pt x="342900" y="7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5"/>
            <p:cNvSpPr/>
            <p:nvPr>
              <p:custDataLst>
                <p:tags r:id="rId133"/>
              </p:custDataLst>
            </p:nvPr>
          </p:nvSpPr>
          <p:spPr>
            <a:xfrm>
              <a:off x="6753226" y="5097199"/>
              <a:ext cx="123825" cy="253479"/>
            </a:xfrm>
            <a:custGeom>
              <a:avLst/>
              <a:gdLst/>
              <a:ahLst/>
              <a:cxnLst/>
              <a:rect l="0" t="0" r="0" b="0"/>
              <a:pathLst>
                <a:path w="123825" h="253479">
                  <a:moveTo>
                    <a:pt x="9524" y="8201"/>
                  </a:moveTo>
                  <a:lnTo>
                    <a:pt x="9524" y="8201"/>
                  </a:lnTo>
                  <a:lnTo>
                    <a:pt x="1324" y="0"/>
                  </a:lnTo>
                  <a:lnTo>
                    <a:pt x="882" y="617"/>
                  </a:lnTo>
                  <a:lnTo>
                    <a:pt x="7" y="57493"/>
                  </a:lnTo>
                  <a:lnTo>
                    <a:pt x="0" y="108727"/>
                  </a:lnTo>
                  <a:lnTo>
                    <a:pt x="2823" y="160042"/>
                  </a:lnTo>
                  <a:lnTo>
                    <a:pt x="10758" y="206035"/>
                  </a:lnTo>
                  <a:lnTo>
                    <a:pt x="35395" y="239422"/>
                  </a:lnTo>
                  <a:lnTo>
                    <a:pt x="46069" y="247843"/>
                  </a:lnTo>
                  <a:lnTo>
                    <a:pt x="57868" y="252292"/>
                  </a:lnTo>
                  <a:lnTo>
                    <a:pt x="63980" y="253478"/>
                  </a:lnTo>
                  <a:lnTo>
                    <a:pt x="76412" y="251974"/>
                  </a:lnTo>
                  <a:lnTo>
                    <a:pt x="123824" y="2368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66"/>
            <p:cNvSpPr/>
            <p:nvPr>
              <p:custDataLst>
                <p:tags r:id="rId134"/>
              </p:custDataLst>
            </p:nvPr>
          </p:nvSpPr>
          <p:spPr>
            <a:xfrm>
              <a:off x="6734175" y="521017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8201" y="8200"/>
                  </a:lnTo>
                  <a:lnTo>
                    <a:pt x="63981" y="9515"/>
                  </a:lnTo>
                  <a:lnTo>
                    <a:pt x="120434" y="9525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67"/>
            <p:cNvSpPr/>
            <p:nvPr>
              <p:custDataLst>
                <p:tags r:id="rId135"/>
              </p:custDataLst>
            </p:nvPr>
          </p:nvSpPr>
          <p:spPr>
            <a:xfrm>
              <a:off x="6981825" y="5210175"/>
              <a:ext cx="2" cy="85726"/>
            </a:xfrm>
            <a:custGeom>
              <a:avLst/>
              <a:gdLst/>
              <a:ahLst/>
              <a:cxnLst/>
              <a:rect l="0" t="0" r="0" b="0"/>
              <a:pathLst>
                <a:path w="2" h="85726">
                  <a:moveTo>
                    <a:pt x="0" y="0"/>
                  </a:moveTo>
                  <a:lnTo>
                    <a:pt x="0" y="0"/>
                  </a:lnTo>
                  <a:lnTo>
                    <a:pt x="1" y="5900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68"/>
            <p:cNvSpPr/>
            <p:nvPr>
              <p:custDataLst>
                <p:tags r:id="rId136"/>
              </p:custDataLst>
            </p:nvPr>
          </p:nvSpPr>
          <p:spPr>
            <a:xfrm>
              <a:off x="6981825" y="5124450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9"/>
            <p:cNvSpPr/>
            <p:nvPr>
              <p:custDataLst>
                <p:tags r:id="rId137"/>
              </p:custDataLst>
            </p:nvPr>
          </p:nvSpPr>
          <p:spPr>
            <a:xfrm>
              <a:off x="7106337" y="5183443"/>
              <a:ext cx="151714" cy="157944"/>
            </a:xfrm>
            <a:custGeom>
              <a:avLst/>
              <a:gdLst/>
              <a:ahLst/>
              <a:cxnLst/>
              <a:rect l="0" t="0" r="0" b="0"/>
              <a:pathLst>
                <a:path w="151714" h="157944">
                  <a:moveTo>
                    <a:pt x="113613" y="36257"/>
                  </a:moveTo>
                  <a:lnTo>
                    <a:pt x="113613" y="36257"/>
                  </a:lnTo>
                  <a:lnTo>
                    <a:pt x="113614" y="31201"/>
                  </a:lnTo>
                  <a:lnTo>
                    <a:pt x="112555" y="29711"/>
                  </a:lnTo>
                  <a:lnTo>
                    <a:pt x="110790" y="28719"/>
                  </a:lnTo>
                  <a:lnTo>
                    <a:pt x="108556" y="28057"/>
                  </a:lnTo>
                  <a:lnTo>
                    <a:pt x="94315" y="16545"/>
                  </a:lnTo>
                  <a:lnTo>
                    <a:pt x="81814" y="4376"/>
                  </a:lnTo>
                  <a:lnTo>
                    <a:pt x="72670" y="922"/>
                  </a:lnTo>
                  <a:lnTo>
                    <a:pt x="67267" y="0"/>
                  </a:lnTo>
                  <a:lnTo>
                    <a:pt x="55620" y="1799"/>
                  </a:lnTo>
                  <a:lnTo>
                    <a:pt x="39986" y="8761"/>
                  </a:lnTo>
                  <a:lnTo>
                    <a:pt x="15331" y="24757"/>
                  </a:lnTo>
                  <a:lnTo>
                    <a:pt x="7137" y="35026"/>
                  </a:lnTo>
                  <a:lnTo>
                    <a:pt x="2790" y="46647"/>
                  </a:lnTo>
                  <a:lnTo>
                    <a:pt x="0" y="71352"/>
                  </a:lnTo>
                  <a:lnTo>
                    <a:pt x="4572" y="90282"/>
                  </a:lnTo>
                  <a:lnTo>
                    <a:pt x="12631" y="109297"/>
                  </a:lnTo>
                  <a:lnTo>
                    <a:pt x="21460" y="119167"/>
                  </a:lnTo>
                  <a:lnTo>
                    <a:pt x="31382" y="128139"/>
                  </a:lnTo>
                  <a:lnTo>
                    <a:pt x="39319" y="139183"/>
                  </a:lnTo>
                  <a:lnTo>
                    <a:pt x="45033" y="142975"/>
                  </a:lnTo>
                  <a:lnTo>
                    <a:pt x="96995" y="157653"/>
                  </a:lnTo>
                  <a:lnTo>
                    <a:pt x="113635" y="157943"/>
                  </a:lnTo>
                  <a:lnTo>
                    <a:pt x="151713" y="1505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8"/>
          <p:cNvGrpSpPr/>
          <p:nvPr/>
        </p:nvGrpSpPr>
        <p:grpSpPr>
          <a:xfrm>
            <a:off x="8591666" y="4467225"/>
            <a:ext cx="733310" cy="521931"/>
            <a:chOff x="8591666" y="4467225"/>
            <a:chExt cx="733310" cy="521931"/>
          </a:xfrm>
        </p:grpSpPr>
        <p:sp>
          <p:nvSpPr>
            <p:cNvPr id="84" name="SMARTInkShape-470"/>
            <p:cNvSpPr/>
            <p:nvPr>
              <p:custDataLst>
                <p:tags r:id="rId110"/>
              </p:custDataLst>
            </p:nvPr>
          </p:nvSpPr>
          <p:spPr>
            <a:xfrm>
              <a:off x="8639210" y="4619625"/>
              <a:ext cx="28541" cy="247651"/>
            </a:xfrm>
            <a:custGeom>
              <a:avLst/>
              <a:gdLst/>
              <a:ahLst/>
              <a:cxnLst/>
              <a:rect l="0" t="0" r="0" b="0"/>
              <a:pathLst>
                <a:path w="28541" h="247651">
                  <a:moveTo>
                    <a:pt x="9490" y="0"/>
                  </a:moveTo>
                  <a:lnTo>
                    <a:pt x="9490" y="0"/>
                  </a:lnTo>
                  <a:lnTo>
                    <a:pt x="4433" y="5056"/>
                  </a:lnTo>
                  <a:lnTo>
                    <a:pt x="1951" y="10361"/>
                  </a:lnTo>
                  <a:lnTo>
                    <a:pt x="0" y="68737"/>
                  </a:lnTo>
                  <a:lnTo>
                    <a:pt x="9668" y="123770"/>
                  </a:lnTo>
                  <a:lnTo>
                    <a:pt x="18056" y="171362"/>
                  </a:lnTo>
                  <a:lnTo>
                    <a:pt x="19789" y="192709"/>
                  </a:lnTo>
                  <a:lnTo>
                    <a:pt x="2854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71"/>
            <p:cNvSpPr/>
            <p:nvPr>
              <p:custDataLst>
                <p:tags r:id="rId111"/>
              </p:custDataLst>
            </p:nvPr>
          </p:nvSpPr>
          <p:spPr>
            <a:xfrm>
              <a:off x="8677275" y="4629150"/>
              <a:ext cx="28576" cy="209551"/>
            </a:xfrm>
            <a:custGeom>
              <a:avLst/>
              <a:gdLst/>
              <a:ahLst/>
              <a:cxnLst/>
              <a:rect l="0" t="0" r="0" b="0"/>
              <a:pathLst>
                <a:path w="28576" h="209551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6" y="10362"/>
                  </a:lnTo>
                  <a:lnTo>
                    <a:pt x="10166" y="69178"/>
                  </a:lnTo>
                  <a:lnTo>
                    <a:pt x="1361" y="128440"/>
                  </a:lnTo>
                  <a:lnTo>
                    <a:pt x="23" y="18604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72"/>
            <p:cNvSpPr/>
            <p:nvPr>
              <p:custDataLst>
                <p:tags r:id="rId112"/>
              </p:custDataLst>
            </p:nvPr>
          </p:nvSpPr>
          <p:spPr>
            <a:xfrm>
              <a:off x="8591666" y="4676777"/>
              <a:ext cx="190385" cy="14988"/>
            </a:xfrm>
            <a:custGeom>
              <a:avLst/>
              <a:gdLst/>
              <a:ahLst/>
              <a:cxnLst/>
              <a:rect l="0" t="0" r="0" b="0"/>
              <a:pathLst>
                <a:path w="190385" h="14988">
                  <a:moveTo>
                    <a:pt x="9409" y="9523"/>
                  </a:moveTo>
                  <a:lnTo>
                    <a:pt x="9409" y="9523"/>
                  </a:lnTo>
                  <a:lnTo>
                    <a:pt x="9410" y="1322"/>
                  </a:lnTo>
                  <a:lnTo>
                    <a:pt x="8351" y="880"/>
                  </a:lnTo>
                  <a:lnTo>
                    <a:pt x="0" y="8"/>
                  </a:lnTo>
                  <a:lnTo>
                    <a:pt x="4974" y="0"/>
                  </a:lnTo>
                  <a:lnTo>
                    <a:pt x="35534" y="8199"/>
                  </a:lnTo>
                  <a:lnTo>
                    <a:pt x="89003" y="10504"/>
                  </a:lnTo>
                  <a:lnTo>
                    <a:pt x="114131" y="14987"/>
                  </a:lnTo>
                  <a:lnTo>
                    <a:pt x="173090" y="9798"/>
                  </a:lnTo>
                  <a:lnTo>
                    <a:pt x="190384" y="95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73"/>
            <p:cNvSpPr/>
            <p:nvPr>
              <p:custDataLst>
                <p:tags r:id="rId113"/>
              </p:custDataLst>
            </p:nvPr>
          </p:nvSpPr>
          <p:spPr>
            <a:xfrm>
              <a:off x="8595589" y="4705350"/>
              <a:ext cx="205512" cy="28576"/>
            </a:xfrm>
            <a:custGeom>
              <a:avLst/>
              <a:gdLst/>
              <a:ahLst/>
              <a:cxnLst/>
              <a:rect l="0" t="0" r="0" b="0"/>
              <a:pathLst>
                <a:path w="205512" h="28576">
                  <a:moveTo>
                    <a:pt x="5486" y="28575"/>
                  </a:moveTo>
                  <a:lnTo>
                    <a:pt x="5486" y="28575"/>
                  </a:lnTo>
                  <a:lnTo>
                    <a:pt x="0" y="28575"/>
                  </a:lnTo>
                  <a:lnTo>
                    <a:pt x="2343" y="28575"/>
                  </a:lnTo>
                  <a:lnTo>
                    <a:pt x="3390" y="27517"/>
                  </a:lnTo>
                  <a:lnTo>
                    <a:pt x="4555" y="23518"/>
                  </a:lnTo>
                  <a:lnTo>
                    <a:pt x="6982" y="22029"/>
                  </a:lnTo>
                  <a:lnTo>
                    <a:pt x="26086" y="19638"/>
                  </a:lnTo>
                  <a:lnTo>
                    <a:pt x="46869" y="16402"/>
                  </a:lnTo>
                  <a:lnTo>
                    <a:pt x="98190" y="9372"/>
                  </a:lnTo>
                  <a:lnTo>
                    <a:pt x="156604" y="962"/>
                  </a:lnTo>
                  <a:lnTo>
                    <a:pt x="20551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74"/>
            <p:cNvSpPr/>
            <p:nvPr>
              <p:custDataLst>
                <p:tags r:id="rId114"/>
              </p:custDataLst>
            </p:nvPr>
          </p:nvSpPr>
          <p:spPr>
            <a:xfrm>
              <a:off x="8886825" y="4612035"/>
              <a:ext cx="188052" cy="377121"/>
            </a:xfrm>
            <a:custGeom>
              <a:avLst/>
              <a:gdLst/>
              <a:ahLst/>
              <a:cxnLst/>
              <a:rect l="0" t="0" r="0" b="0"/>
              <a:pathLst>
                <a:path w="188052" h="377121">
                  <a:moveTo>
                    <a:pt x="9525" y="102840"/>
                  </a:moveTo>
                  <a:lnTo>
                    <a:pt x="9525" y="102840"/>
                  </a:lnTo>
                  <a:lnTo>
                    <a:pt x="10584" y="155103"/>
                  </a:lnTo>
                  <a:lnTo>
                    <a:pt x="19226" y="208023"/>
                  </a:lnTo>
                  <a:lnTo>
                    <a:pt x="28673" y="264801"/>
                  </a:lnTo>
                  <a:lnTo>
                    <a:pt x="37133" y="320860"/>
                  </a:lnTo>
                  <a:lnTo>
                    <a:pt x="37974" y="351226"/>
                  </a:lnTo>
                  <a:lnTo>
                    <a:pt x="40866" y="358931"/>
                  </a:lnTo>
                  <a:lnTo>
                    <a:pt x="44621" y="365883"/>
                  </a:lnTo>
                  <a:lnTo>
                    <a:pt x="47230" y="377120"/>
                  </a:lnTo>
                  <a:lnTo>
                    <a:pt x="46303" y="376710"/>
                  </a:lnTo>
                  <a:lnTo>
                    <a:pt x="42452" y="373433"/>
                  </a:lnTo>
                  <a:lnTo>
                    <a:pt x="40035" y="368448"/>
                  </a:lnTo>
                  <a:lnTo>
                    <a:pt x="27789" y="311278"/>
                  </a:lnTo>
                  <a:lnTo>
                    <a:pt x="16995" y="252320"/>
                  </a:lnTo>
                  <a:lnTo>
                    <a:pt x="3964" y="197902"/>
                  </a:lnTo>
                  <a:lnTo>
                    <a:pt x="522" y="142379"/>
                  </a:lnTo>
                  <a:lnTo>
                    <a:pt x="2891" y="93505"/>
                  </a:lnTo>
                  <a:lnTo>
                    <a:pt x="17338" y="39909"/>
                  </a:lnTo>
                  <a:lnTo>
                    <a:pt x="20026" y="34428"/>
                  </a:lnTo>
                  <a:lnTo>
                    <a:pt x="28656" y="25515"/>
                  </a:lnTo>
                  <a:lnTo>
                    <a:pt x="63786" y="4595"/>
                  </a:lnTo>
                  <a:lnTo>
                    <a:pt x="82636" y="0"/>
                  </a:lnTo>
                  <a:lnTo>
                    <a:pt x="106682" y="3695"/>
                  </a:lnTo>
                  <a:lnTo>
                    <a:pt x="128858" y="11492"/>
                  </a:lnTo>
                  <a:lnTo>
                    <a:pt x="161751" y="37098"/>
                  </a:lnTo>
                  <a:lnTo>
                    <a:pt x="173489" y="50338"/>
                  </a:lnTo>
                  <a:lnTo>
                    <a:pt x="184990" y="74584"/>
                  </a:lnTo>
                  <a:lnTo>
                    <a:pt x="188051" y="88871"/>
                  </a:lnTo>
                  <a:lnTo>
                    <a:pt x="184718" y="113871"/>
                  </a:lnTo>
                  <a:lnTo>
                    <a:pt x="168047" y="156389"/>
                  </a:lnTo>
                  <a:lnTo>
                    <a:pt x="156179" y="166504"/>
                  </a:lnTo>
                  <a:lnTo>
                    <a:pt x="111809" y="193017"/>
                  </a:lnTo>
                  <a:lnTo>
                    <a:pt x="52536" y="197793"/>
                  </a:lnTo>
                  <a:lnTo>
                    <a:pt x="32264" y="192945"/>
                  </a:lnTo>
                  <a:lnTo>
                    <a:pt x="12852" y="184807"/>
                  </a:lnTo>
                  <a:lnTo>
                    <a:pt x="5713" y="178781"/>
                  </a:lnTo>
                  <a:lnTo>
                    <a:pt x="0" y="169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75"/>
            <p:cNvSpPr/>
            <p:nvPr>
              <p:custDataLst>
                <p:tags r:id="rId115"/>
              </p:custDataLst>
            </p:nvPr>
          </p:nvSpPr>
          <p:spPr>
            <a:xfrm>
              <a:off x="9067800" y="4583597"/>
              <a:ext cx="170739" cy="395909"/>
            </a:xfrm>
            <a:custGeom>
              <a:avLst/>
              <a:gdLst/>
              <a:ahLst/>
              <a:cxnLst/>
              <a:rect l="0" t="0" r="0" b="0"/>
              <a:pathLst>
                <a:path w="170739" h="395909">
                  <a:moveTo>
                    <a:pt x="28575" y="121753"/>
                  </a:moveTo>
                  <a:lnTo>
                    <a:pt x="28575" y="121753"/>
                  </a:lnTo>
                  <a:lnTo>
                    <a:pt x="29633" y="163510"/>
                  </a:lnTo>
                  <a:lnTo>
                    <a:pt x="36776" y="199899"/>
                  </a:lnTo>
                  <a:lnTo>
                    <a:pt x="43040" y="255273"/>
                  </a:lnTo>
                  <a:lnTo>
                    <a:pt x="49844" y="305573"/>
                  </a:lnTo>
                  <a:lnTo>
                    <a:pt x="56509" y="358456"/>
                  </a:lnTo>
                  <a:lnTo>
                    <a:pt x="57114" y="390988"/>
                  </a:lnTo>
                  <a:lnTo>
                    <a:pt x="56067" y="393319"/>
                  </a:lnTo>
                  <a:lnTo>
                    <a:pt x="54311" y="394871"/>
                  </a:lnTo>
                  <a:lnTo>
                    <a:pt x="52082" y="395908"/>
                  </a:lnTo>
                  <a:lnTo>
                    <a:pt x="50596" y="395539"/>
                  </a:lnTo>
                  <a:lnTo>
                    <a:pt x="49606" y="394236"/>
                  </a:lnTo>
                  <a:lnTo>
                    <a:pt x="48944" y="392308"/>
                  </a:lnTo>
                  <a:lnTo>
                    <a:pt x="41339" y="380552"/>
                  </a:lnTo>
                  <a:lnTo>
                    <a:pt x="24970" y="324181"/>
                  </a:lnTo>
                  <a:lnTo>
                    <a:pt x="19162" y="276549"/>
                  </a:lnTo>
                  <a:lnTo>
                    <a:pt x="11742" y="226375"/>
                  </a:lnTo>
                  <a:lnTo>
                    <a:pt x="9963" y="175697"/>
                  </a:lnTo>
                  <a:lnTo>
                    <a:pt x="12405" y="122586"/>
                  </a:lnTo>
                  <a:lnTo>
                    <a:pt x="25780" y="68750"/>
                  </a:lnTo>
                  <a:lnTo>
                    <a:pt x="41324" y="30643"/>
                  </a:lnTo>
                  <a:lnTo>
                    <a:pt x="50469" y="20229"/>
                  </a:lnTo>
                  <a:lnTo>
                    <a:pt x="73203" y="2590"/>
                  </a:lnTo>
                  <a:lnTo>
                    <a:pt x="84041" y="0"/>
                  </a:lnTo>
                  <a:lnTo>
                    <a:pt x="95912" y="1671"/>
                  </a:lnTo>
                  <a:lnTo>
                    <a:pt x="111674" y="8562"/>
                  </a:lnTo>
                  <a:lnTo>
                    <a:pt x="131538" y="25429"/>
                  </a:lnTo>
                  <a:lnTo>
                    <a:pt x="154786" y="56747"/>
                  </a:lnTo>
                  <a:lnTo>
                    <a:pt x="166043" y="84148"/>
                  </a:lnTo>
                  <a:lnTo>
                    <a:pt x="170738" y="131344"/>
                  </a:lnTo>
                  <a:lnTo>
                    <a:pt x="166182" y="154816"/>
                  </a:lnTo>
                  <a:lnTo>
                    <a:pt x="154104" y="181710"/>
                  </a:lnTo>
                  <a:lnTo>
                    <a:pt x="131444" y="208723"/>
                  </a:lnTo>
                  <a:lnTo>
                    <a:pt x="115970" y="219607"/>
                  </a:lnTo>
                  <a:lnTo>
                    <a:pt x="85232" y="231707"/>
                  </a:lnTo>
                  <a:lnTo>
                    <a:pt x="71042" y="234121"/>
                  </a:lnTo>
                  <a:lnTo>
                    <a:pt x="57679" y="232372"/>
                  </a:lnTo>
                  <a:lnTo>
                    <a:pt x="26529" y="219694"/>
                  </a:lnTo>
                  <a:lnTo>
                    <a:pt x="0" y="1979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76"/>
            <p:cNvSpPr/>
            <p:nvPr>
              <p:custDataLst>
                <p:tags r:id="rId116"/>
              </p:custDataLst>
            </p:nvPr>
          </p:nvSpPr>
          <p:spPr>
            <a:xfrm>
              <a:off x="9267825" y="4467225"/>
              <a:ext cx="57151" cy="361951"/>
            </a:xfrm>
            <a:custGeom>
              <a:avLst/>
              <a:gdLst/>
              <a:ahLst/>
              <a:cxnLst/>
              <a:rect l="0" t="0" r="0" b="0"/>
              <a:pathLst>
                <a:path w="57151" h="361951">
                  <a:moveTo>
                    <a:pt x="0" y="0"/>
                  </a:moveTo>
                  <a:lnTo>
                    <a:pt x="0" y="0"/>
                  </a:lnTo>
                  <a:lnTo>
                    <a:pt x="1" y="13257"/>
                  </a:lnTo>
                  <a:lnTo>
                    <a:pt x="2823" y="19297"/>
                  </a:lnTo>
                  <a:lnTo>
                    <a:pt x="5057" y="22390"/>
                  </a:lnTo>
                  <a:lnTo>
                    <a:pt x="16868" y="76953"/>
                  </a:lnTo>
                  <a:lnTo>
                    <a:pt x="26824" y="128981"/>
                  </a:lnTo>
                  <a:lnTo>
                    <a:pt x="35883" y="187939"/>
                  </a:lnTo>
                  <a:lnTo>
                    <a:pt x="37809" y="244334"/>
                  </a:lnTo>
                  <a:lnTo>
                    <a:pt x="43118" y="294839"/>
                  </a:lnTo>
                  <a:lnTo>
                    <a:pt x="53908" y="352203"/>
                  </a:lnTo>
                  <a:lnTo>
                    <a:pt x="5715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69"/>
          <p:cNvGrpSpPr/>
          <p:nvPr/>
        </p:nvGrpSpPr>
        <p:grpSpPr>
          <a:xfrm>
            <a:off x="9563100" y="4372276"/>
            <a:ext cx="2219326" cy="475333"/>
            <a:chOff x="9563100" y="4372276"/>
            <a:chExt cx="2219326" cy="475333"/>
          </a:xfrm>
        </p:grpSpPr>
        <p:sp>
          <p:nvSpPr>
            <p:cNvPr id="92" name="SMARTInkShape-477"/>
            <p:cNvSpPr/>
            <p:nvPr>
              <p:custDataLst>
                <p:tags r:id="rId101"/>
              </p:custDataLst>
            </p:nvPr>
          </p:nvSpPr>
          <p:spPr>
            <a:xfrm>
              <a:off x="9563100" y="4676809"/>
              <a:ext cx="75644" cy="66638"/>
            </a:xfrm>
            <a:custGeom>
              <a:avLst/>
              <a:gdLst/>
              <a:ahLst/>
              <a:cxnLst/>
              <a:rect l="0" t="0" r="0" b="0"/>
              <a:pathLst>
                <a:path w="75644" h="66638">
                  <a:moveTo>
                    <a:pt x="0" y="9491"/>
                  </a:moveTo>
                  <a:lnTo>
                    <a:pt x="0" y="9491"/>
                  </a:lnTo>
                  <a:lnTo>
                    <a:pt x="0" y="357"/>
                  </a:lnTo>
                  <a:lnTo>
                    <a:pt x="8201" y="0"/>
                  </a:lnTo>
                  <a:lnTo>
                    <a:pt x="16868" y="6518"/>
                  </a:lnTo>
                  <a:lnTo>
                    <a:pt x="25695" y="9669"/>
                  </a:lnTo>
                  <a:lnTo>
                    <a:pt x="35013" y="15776"/>
                  </a:lnTo>
                  <a:lnTo>
                    <a:pt x="44476" y="19114"/>
                  </a:lnTo>
                  <a:lnTo>
                    <a:pt x="50812" y="23646"/>
                  </a:lnTo>
                  <a:lnTo>
                    <a:pt x="54334" y="29188"/>
                  </a:lnTo>
                  <a:lnTo>
                    <a:pt x="56593" y="41369"/>
                  </a:lnTo>
                  <a:lnTo>
                    <a:pt x="57136" y="64763"/>
                  </a:lnTo>
                  <a:lnTo>
                    <a:pt x="56083" y="65390"/>
                  </a:lnTo>
                  <a:lnTo>
                    <a:pt x="37852" y="66568"/>
                  </a:lnTo>
                  <a:lnTo>
                    <a:pt x="15860" y="66637"/>
                  </a:lnTo>
                  <a:lnTo>
                    <a:pt x="13750" y="65580"/>
                  </a:lnTo>
                  <a:lnTo>
                    <a:pt x="12341" y="63817"/>
                  </a:lnTo>
                  <a:lnTo>
                    <a:pt x="10777" y="59036"/>
                  </a:lnTo>
                  <a:lnTo>
                    <a:pt x="10082" y="53383"/>
                  </a:lnTo>
                  <a:lnTo>
                    <a:pt x="8838" y="51452"/>
                  </a:lnTo>
                  <a:lnTo>
                    <a:pt x="6950" y="50165"/>
                  </a:lnTo>
                  <a:lnTo>
                    <a:pt x="4635" y="49307"/>
                  </a:lnTo>
                  <a:lnTo>
                    <a:pt x="3089" y="47677"/>
                  </a:lnTo>
                  <a:lnTo>
                    <a:pt x="409" y="39541"/>
                  </a:lnTo>
                  <a:lnTo>
                    <a:pt x="7593" y="27900"/>
                  </a:lnTo>
                  <a:lnTo>
                    <a:pt x="8237" y="24939"/>
                  </a:lnTo>
                  <a:lnTo>
                    <a:pt x="14598" y="18826"/>
                  </a:lnTo>
                  <a:lnTo>
                    <a:pt x="23423" y="13640"/>
                  </a:lnTo>
                  <a:lnTo>
                    <a:pt x="34340" y="10720"/>
                  </a:lnTo>
                  <a:lnTo>
                    <a:pt x="41015" y="10037"/>
                  </a:lnTo>
                  <a:lnTo>
                    <a:pt x="47510" y="12556"/>
                  </a:lnTo>
                  <a:lnTo>
                    <a:pt x="53923" y="16145"/>
                  </a:lnTo>
                  <a:lnTo>
                    <a:pt x="63484" y="19224"/>
                  </a:lnTo>
                  <a:lnTo>
                    <a:pt x="69843" y="23695"/>
                  </a:lnTo>
                  <a:lnTo>
                    <a:pt x="73374" y="29210"/>
                  </a:lnTo>
                  <a:lnTo>
                    <a:pt x="75643" y="41373"/>
                  </a:lnTo>
                  <a:lnTo>
                    <a:pt x="73128" y="47650"/>
                  </a:lnTo>
                  <a:lnTo>
                    <a:pt x="70978" y="50805"/>
                  </a:lnTo>
                  <a:lnTo>
                    <a:pt x="68485" y="52909"/>
                  </a:lnTo>
                  <a:lnTo>
                    <a:pt x="62893" y="55246"/>
                  </a:lnTo>
                  <a:lnTo>
                    <a:pt x="60980" y="56928"/>
                  </a:lnTo>
                  <a:lnTo>
                    <a:pt x="58852" y="61618"/>
                  </a:lnTo>
                  <a:lnTo>
                    <a:pt x="57226" y="62235"/>
                  </a:lnTo>
                  <a:lnTo>
                    <a:pt x="55083" y="61587"/>
                  </a:lnTo>
                  <a:lnTo>
                    <a:pt x="47625" y="571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78"/>
            <p:cNvSpPr/>
            <p:nvPr>
              <p:custDataLst>
                <p:tags r:id="rId102"/>
              </p:custDataLst>
            </p:nvPr>
          </p:nvSpPr>
          <p:spPr>
            <a:xfrm>
              <a:off x="9858775" y="4573000"/>
              <a:ext cx="199626" cy="213340"/>
            </a:xfrm>
            <a:custGeom>
              <a:avLst/>
              <a:gdLst/>
              <a:ahLst/>
              <a:cxnLst/>
              <a:rect l="0" t="0" r="0" b="0"/>
              <a:pathLst>
                <a:path w="199626" h="213340">
                  <a:moveTo>
                    <a:pt x="161525" y="103775"/>
                  </a:moveTo>
                  <a:lnTo>
                    <a:pt x="161525" y="103775"/>
                  </a:lnTo>
                  <a:lnTo>
                    <a:pt x="161525" y="63693"/>
                  </a:lnTo>
                  <a:lnTo>
                    <a:pt x="158703" y="56680"/>
                  </a:lnTo>
                  <a:lnTo>
                    <a:pt x="156468" y="53329"/>
                  </a:lnTo>
                  <a:lnTo>
                    <a:pt x="149767" y="29607"/>
                  </a:lnTo>
                  <a:lnTo>
                    <a:pt x="138860" y="15276"/>
                  </a:lnTo>
                  <a:lnTo>
                    <a:pt x="132754" y="11525"/>
                  </a:lnTo>
                  <a:lnTo>
                    <a:pt x="97842" y="0"/>
                  </a:lnTo>
                  <a:lnTo>
                    <a:pt x="80096" y="355"/>
                  </a:lnTo>
                  <a:lnTo>
                    <a:pt x="63951" y="4188"/>
                  </a:lnTo>
                  <a:lnTo>
                    <a:pt x="51838" y="12242"/>
                  </a:lnTo>
                  <a:lnTo>
                    <a:pt x="17069" y="53192"/>
                  </a:lnTo>
                  <a:lnTo>
                    <a:pt x="4148" y="86022"/>
                  </a:lnTo>
                  <a:lnTo>
                    <a:pt x="0" y="141989"/>
                  </a:lnTo>
                  <a:lnTo>
                    <a:pt x="777" y="168367"/>
                  </a:lnTo>
                  <a:lnTo>
                    <a:pt x="4710" y="179403"/>
                  </a:lnTo>
                  <a:lnTo>
                    <a:pt x="17929" y="196621"/>
                  </a:lnTo>
                  <a:lnTo>
                    <a:pt x="29266" y="203248"/>
                  </a:lnTo>
                  <a:lnTo>
                    <a:pt x="60068" y="213339"/>
                  </a:lnTo>
                  <a:lnTo>
                    <a:pt x="91694" y="209389"/>
                  </a:lnTo>
                  <a:lnTo>
                    <a:pt x="104384" y="203278"/>
                  </a:lnTo>
                  <a:lnTo>
                    <a:pt x="139653" y="177527"/>
                  </a:lnTo>
                  <a:lnTo>
                    <a:pt x="156921" y="154449"/>
                  </a:lnTo>
                  <a:lnTo>
                    <a:pt x="171811" y="97771"/>
                  </a:lnTo>
                  <a:lnTo>
                    <a:pt x="180173" y="85297"/>
                  </a:lnTo>
                  <a:lnTo>
                    <a:pt x="175399" y="84895"/>
                  </a:lnTo>
                  <a:lnTo>
                    <a:pt x="173950" y="85897"/>
                  </a:lnTo>
                  <a:lnTo>
                    <a:pt x="172984" y="87622"/>
                  </a:lnTo>
                  <a:lnTo>
                    <a:pt x="171432" y="97997"/>
                  </a:lnTo>
                  <a:lnTo>
                    <a:pt x="171083" y="129783"/>
                  </a:lnTo>
                  <a:lnTo>
                    <a:pt x="173887" y="139323"/>
                  </a:lnTo>
                  <a:lnTo>
                    <a:pt x="187528" y="160701"/>
                  </a:lnTo>
                  <a:lnTo>
                    <a:pt x="188385" y="163950"/>
                  </a:lnTo>
                  <a:lnTo>
                    <a:pt x="190016" y="166117"/>
                  </a:lnTo>
                  <a:lnTo>
                    <a:pt x="196307" y="170225"/>
                  </a:lnTo>
                  <a:lnTo>
                    <a:pt x="199625" y="179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79"/>
            <p:cNvSpPr/>
            <p:nvPr>
              <p:custDataLst>
                <p:tags r:id="rId103"/>
              </p:custDataLst>
            </p:nvPr>
          </p:nvSpPr>
          <p:spPr>
            <a:xfrm>
              <a:off x="10096500" y="4572723"/>
              <a:ext cx="285751" cy="169192"/>
            </a:xfrm>
            <a:custGeom>
              <a:avLst/>
              <a:gdLst/>
              <a:ahLst/>
              <a:cxnLst/>
              <a:rect l="0" t="0" r="0" b="0"/>
              <a:pathLst>
                <a:path w="285751" h="169192">
                  <a:moveTo>
                    <a:pt x="0" y="27852"/>
                  </a:moveTo>
                  <a:lnTo>
                    <a:pt x="0" y="27852"/>
                  </a:lnTo>
                  <a:lnTo>
                    <a:pt x="1059" y="43061"/>
                  </a:lnTo>
                  <a:lnTo>
                    <a:pt x="8201" y="67576"/>
                  </a:lnTo>
                  <a:lnTo>
                    <a:pt x="9502" y="126982"/>
                  </a:lnTo>
                  <a:lnTo>
                    <a:pt x="9524" y="169191"/>
                  </a:lnTo>
                  <a:lnTo>
                    <a:pt x="6702" y="167222"/>
                  </a:lnTo>
                  <a:lnTo>
                    <a:pt x="4468" y="165215"/>
                  </a:lnTo>
                  <a:lnTo>
                    <a:pt x="1986" y="160164"/>
                  </a:lnTo>
                  <a:lnTo>
                    <a:pt x="116" y="128803"/>
                  </a:lnTo>
                  <a:lnTo>
                    <a:pt x="1083" y="101376"/>
                  </a:lnTo>
                  <a:lnTo>
                    <a:pt x="16869" y="43740"/>
                  </a:lnTo>
                  <a:lnTo>
                    <a:pt x="28772" y="21152"/>
                  </a:lnTo>
                  <a:lnTo>
                    <a:pt x="35013" y="14290"/>
                  </a:lnTo>
                  <a:lnTo>
                    <a:pt x="41314" y="11241"/>
                  </a:lnTo>
                  <a:lnTo>
                    <a:pt x="73586" y="9015"/>
                  </a:lnTo>
                  <a:lnTo>
                    <a:pt x="83153" y="11719"/>
                  </a:lnTo>
                  <a:lnTo>
                    <a:pt x="114353" y="26120"/>
                  </a:lnTo>
                  <a:lnTo>
                    <a:pt x="154005" y="67426"/>
                  </a:lnTo>
                  <a:lnTo>
                    <a:pt x="158406" y="77543"/>
                  </a:lnTo>
                  <a:lnTo>
                    <a:pt x="166949" y="106441"/>
                  </a:lnTo>
                  <a:lnTo>
                    <a:pt x="161948" y="132449"/>
                  </a:lnTo>
                  <a:lnTo>
                    <a:pt x="162984" y="90867"/>
                  </a:lnTo>
                  <a:lnTo>
                    <a:pt x="187435" y="34189"/>
                  </a:lnTo>
                  <a:lnTo>
                    <a:pt x="203215" y="7507"/>
                  </a:lnTo>
                  <a:lnTo>
                    <a:pt x="209558" y="2935"/>
                  </a:lnTo>
                  <a:lnTo>
                    <a:pt x="219077" y="361"/>
                  </a:lnTo>
                  <a:lnTo>
                    <a:pt x="222252" y="0"/>
                  </a:lnTo>
                  <a:lnTo>
                    <a:pt x="236832" y="4547"/>
                  </a:lnTo>
                  <a:lnTo>
                    <a:pt x="245665" y="12555"/>
                  </a:lnTo>
                  <a:lnTo>
                    <a:pt x="252061" y="22112"/>
                  </a:lnTo>
                  <a:lnTo>
                    <a:pt x="273562" y="79900"/>
                  </a:lnTo>
                  <a:lnTo>
                    <a:pt x="278814" y="115116"/>
                  </a:lnTo>
                  <a:lnTo>
                    <a:pt x="285750" y="1421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80"/>
            <p:cNvSpPr/>
            <p:nvPr>
              <p:custDataLst>
                <p:tags r:id="rId104"/>
              </p:custDataLst>
            </p:nvPr>
          </p:nvSpPr>
          <p:spPr>
            <a:xfrm>
              <a:off x="10459333" y="4429125"/>
              <a:ext cx="65793" cy="285751"/>
            </a:xfrm>
            <a:custGeom>
              <a:avLst/>
              <a:gdLst/>
              <a:ahLst/>
              <a:cxnLst/>
              <a:rect l="0" t="0" r="0" b="0"/>
              <a:pathLst>
                <a:path w="65793" h="285751">
                  <a:moveTo>
                    <a:pt x="8642" y="0"/>
                  </a:moveTo>
                  <a:lnTo>
                    <a:pt x="8642" y="0"/>
                  </a:lnTo>
                  <a:lnTo>
                    <a:pt x="8642" y="13258"/>
                  </a:lnTo>
                  <a:lnTo>
                    <a:pt x="5820" y="19297"/>
                  </a:lnTo>
                  <a:lnTo>
                    <a:pt x="3585" y="22390"/>
                  </a:lnTo>
                  <a:lnTo>
                    <a:pt x="0" y="49108"/>
                  </a:lnTo>
                  <a:lnTo>
                    <a:pt x="2114" y="81510"/>
                  </a:lnTo>
                  <a:lnTo>
                    <a:pt x="8841" y="133853"/>
                  </a:lnTo>
                  <a:lnTo>
                    <a:pt x="16731" y="189103"/>
                  </a:lnTo>
                  <a:lnTo>
                    <a:pt x="28338" y="235119"/>
                  </a:lnTo>
                  <a:lnTo>
                    <a:pt x="37408" y="253462"/>
                  </a:lnTo>
                  <a:lnTo>
                    <a:pt x="65792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81"/>
            <p:cNvSpPr/>
            <p:nvPr>
              <p:custDataLst>
                <p:tags r:id="rId105"/>
              </p:custDataLst>
            </p:nvPr>
          </p:nvSpPr>
          <p:spPr>
            <a:xfrm>
              <a:off x="10420350" y="454342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121" y="7539"/>
                  </a:lnTo>
                  <a:lnTo>
                    <a:pt x="39010" y="11759"/>
                  </a:lnTo>
                  <a:lnTo>
                    <a:pt x="57420" y="16891"/>
                  </a:lnTo>
                  <a:lnTo>
                    <a:pt x="95274" y="21683"/>
                  </a:lnTo>
                  <a:lnTo>
                    <a:pt x="114307" y="26533"/>
                  </a:lnTo>
                  <a:lnTo>
                    <a:pt x="15240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82"/>
            <p:cNvSpPr/>
            <p:nvPr>
              <p:custDataLst>
                <p:tags r:id="rId106"/>
              </p:custDataLst>
            </p:nvPr>
          </p:nvSpPr>
          <p:spPr>
            <a:xfrm>
              <a:off x="10774867" y="4505612"/>
              <a:ext cx="214804" cy="217430"/>
            </a:xfrm>
            <a:custGeom>
              <a:avLst/>
              <a:gdLst/>
              <a:ahLst/>
              <a:cxnLst/>
              <a:rect l="0" t="0" r="0" b="0"/>
              <a:pathLst>
                <a:path w="214804" h="217430">
                  <a:moveTo>
                    <a:pt x="188408" y="28288"/>
                  </a:moveTo>
                  <a:lnTo>
                    <a:pt x="188408" y="28288"/>
                  </a:lnTo>
                  <a:lnTo>
                    <a:pt x="196608" y="20087"/>
                  </a:lnTo>
                  <a:lnTo>
                    <a:pt x="197816" y="10678"/>
                  </a:lnTo>
                  <a:lnTo>
                    <a:pt x="192843" y="4609"/>
                  </a:lnTo>
                  <a:lnTo>
                    <a:pt x="187556" y="1889"/>
                  </a:lnTo>
                  <a:lnTo>
                    <a:pt x="164818" y="0"/>
                  </a:lnTo>
                  <a:lnTo>
                    <a:pt x="145670" y="856"/>
                  </a:lnTo>
                  <a:lnTo>
                    <a:pt x="90901" y="19016"/>
                  </a:lnTo>
                  <a:lnTo>
                    <a:pt x="31408" y="41003"/>
                  </a:lnTo>
                  <a:lnTo>
                    <a:pt x="8500" y="56865"/>
                  </a:lnTo>
                  <a:lnTo>
                    <a:pt x="2617" y="63214"/>
                  </a:lnTo>
                  <a:lnTo>
                    <a:pt x="0" y="69564"/>
                  </a:lnTo>
                  <a:lnTo>
                    <a:pt x="361" y="71680"/>
                  </a:lnTo>
                  <a:lnTo>
                    <a:pt x="1659" y="73090"/>
                  </a:lnTo>
                  <a:lnTo>
                    <a:pt x="5927" y="75716"/>
                  </a:lnTo>
                  <a:lnTo>
                    <a:pt x="25409" y="89005"/>
                  </a:lnTo>
                  <a:lnTo>
                    <a:pt x="78640" y="102219"/>
                  </a:lnTo>
                  <a:lnTo>
                    <a:pt x="130392" y="117308"/>
                  </a:lnTo>
                  <a:lnTo>
                    <a:pt x="180131" y="141305"/>
                  </a:lnTo>
                  <a:lnTo>
                    <a:pt x="209628" y="164422"/>
                  </a:lnTo>
                  <a:lnTo>
                    <a:pt x="213714" y="170989"/>
                  </a:lnTo>
                  <a:lnTo>
                    <a:pt x="214803" y="174222"/>
                  </a:lnTo>
                  <a:lnTo>
                    <a:pt x="213413" y="178494"/>
                  </a:lnTo>
                  <a:lnTo>
                    <a:pt x="206223" y="188885"/>
                  </a:lnTo>
                  <a:lnTo>
                    <a:pt x="190277" y="201579"/>
                  </a:lnTo>
                  <a:lnTo>
                    <a:pt x="178303" y="205848"/>
                  </a:lnTo>
                  <a:lnTo>
                    <a:pt x="121141" y="217264"/>
                  </a:lnTo>
                  <a:lnTo>
                    <a:pt x="91120" y="217429"/>
                  </a:lnTo>
                  <a:lnTo>
                    <a:pt x="55058" y="2092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83"/>
            <p:cNvSpPr/>
            <p:nvPr>
              <p:custDataLst>
                <p:tags r:id="rId107"/>
              </p:custDataLst>
            </p:nvPr>
          </p:nvSpPr>
          <p:spPr>
            <a:xfrm>
              <a:off x="11020425" y="4497325"/>
              <a:ext cx="178506" cy="350284"/>
            </a:xfrm>
            <a:custGeom>
              <a:avLst/>
              <a:gdLst/>
              <a:ahLst/>
              <a:cxnLst/>
              <a:rect l="0" t="0" r="0" b="0"/>
              <a:pathLst>
                <a:path w="178506" h="350284">
                  <a:moveTo>
                    <a:pt x="28575" y="112775"/>
                  </a:moveTo>
                  <a:lnTo>
                    <a:pt x="28575" y="112775"/>
                  </a:lnTo>
                  <a:lnTo>
                    <a:pt x="28575" y="120976"/>
                  </a:lnTo>
                  <a:lnTo>
                    <a:pt x="21037" y="142848"/>
                  </a:lnTo>
                  <a:lnTo>
                    <a:pt x="19166" y="190945"/>
                  </a:lnTo>
                  <a:lnTo>
                    <a:pt x="27263" y="246297"/>
                  </a:lnTo>
                  <a:lnTo>
                    <a:pt x="28498" y="303110"/>
                  </a:lnTo>
                  <a:lnTo>
                    <a:pt x="28574" y="348815"/>
                  </a:lnTo>
                  <a:lnTo>
                    <a:pt x="27517" y="349510"/>
                  </a:lnTo>
                  <a:lnTo>
                    <a:pt x="23518" y="350283"/>
                  </a:lnTo>
                  <a:lnTo>
                    <a:pt x="22028" y="348371"/>
                  </a:lnTo>
                  <a:lnTo>
                    <a:pt x="16817" y="332918"/>
                  </a:lnTo>
                  <a:lnTo>
                    <a:pt x="14386" y="329387"/>
                  </a:lnTo>
                  <a:lnTo>
                    <a:pt x="3264" y="272940"/>
                  </a:lnTo>
                  <a:lnTo>
                    <a:pt x="3467" y="226100"/>
                  </a:lnTo>
                  <a:lnTo>
                    <a:pt x="8329" y="176082"/>
                  </a:lnTo>
                  <a:lnTo>
                    <a:pt x="10347" y="126496"/>
                  </a:lnTo>
                  <a:lnTo>
                    <a:pt x="19204" y="72064"/>
                  </a:lnTo>
                  <a:lnTo>
                    <a:pt x="26387" y="47444"/>
                  </a:lnTo>
                  <a:lnTo>
                    <a:pt x="36276" y="31446"/>
                  </a:lnTo>
                  <a:lnTo>
                    <a:pt x="52142" y="14829"/>
                  </a:lnTo>
                  <a:lnTo>
                    <a:pt x="69190" y="3791"/>
                  </a:lnTo>
                  <a:lnTo>
                    <a:pt x="82472" y="50"/>
                  </a:lnTo>
                  <a:lnTo>
                    <a:pt x="100402" y="0"/>
                  </a:lnTo>
                  <a:lnTo>
                    <a:pt x="116591" y="3739"/>
                  </a:lnTo>
                  <a:lnTo>
                    <a:pt x="158394" y="29084"/>
                  </a:lnTo>
                  <a:lnTo>
                    <a:pt x="168470" y="41713"/>
                  </a:lnTo>
                  <a:lnTo>
                    <a:pt x="175418" y="56850"/>
                  </a:lnTo>
                  <a:lnTo>
                    <a:pt x="178505" y="70633"/>
                  </a:lnTo>
                  <a:lnTo>
                    <a:pt x="177054" y="83815"/>
                  </a:lnTo>
                  <a:lnTo>
                    <a:pt x="167501" y="109524"/>
                  </a:lnTo>
                  <a:lnTo>
                    <a:pt x="153464" y="128628"/>
                  </a:lnTo>
                  <a:lnTo>
                    <a:pt x="135900" y="142636"/>
                  </a:lnTo>
                  <a:lnTo>
                    <a:pt x="123548" y="147214"/>
                  </a:lnTo>
                  <a:lnTo>
                    <a:pt x="66101" y="158862"/>
                  </a:lnTo>
                  <a:lnTo>
                    <a:pt x="42987" y="154888"/>
                  </a:lnTo>
                  <a:lnTo>
                    <a:pt x="0" y="141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84"/>
            <p:cNvSpPr/>
            <p:nvPr>
              <p:custDataLst>
                <p:tags r:id="rId108"/>
              </p:custDataLst>
            </p:nvPr>
          </p:nvSpPr>
          <p:spPr>
            <a:xfrm>
              <a:off x="11172825" y="4372276"/>
              <a:ext cx="495301" cy="303928"/>
            </a:xfrm>
            <a:custGeom>
              <a:avLst/>
              <a:gdLst/>
              <a:ahLst/>
              <a:cxnLst/>
              <a:rect l="0" t="0" r="0" b="0"/>
              <a:pathLst>
                <a:path w="495301" h="303928">
                  <a:moveTo>
                    <a:pt x="0" y="237824"/>
                  </a:moveTo>
                  <a:lnTo>
                    <a:pt x="0" y="237824"/>
                  </a:lnTo>
                  <a:lnTo>
                    <a:pt x="1" y="246956"/>
                  </a:lnTo>
                  <a:lnTo>
                    <a:pt x="22390" y="247339"/>
                  </a:lnTo>
                  <a:lnTo>
                    <a:pt x="31472" y="241700"/>
                  </a:lnTo>
                  <a:lnTo>
                    <a:pt x="85800" y="206527"/>
                  </a:lnTo>
                  <a:lnTo>
                    <a:pt x="121010" y="178449"/>
                  </a:lnTo>
                  <a:lnTo>
                    <a:pt x="139807" y="152740"/>
                  </a:lnTo>
                  <a:lnTo>
                    <a:pt x="142270" y="139525"/>
                  </a:lnTo>
                  <a:lnTo>
                    <a:pt x="141414" y="137367"/>
                  </a:lnTo>
                  <a:lnTo>
                    <a:pt x="139784" y="135928"/>
                  </a:lnTo>
                  <a:lnTo>
                    <a:pt x="137639" y="134969"/>
                  </a:lnTo>
                  <a:lnTo>
                    <a:pt x="107213" y="133217"/>
                  </a:lnTo>
                  <a:lnTo>
                    <a:pt x="88684" y="138156"/>
                  </a:lnTo>
                  <a:lnTo>
                    <a:pt x="78925" y="146255"/>
                  </a:lnTo>
                  <a:lnTo>
                    <a:pt x="45934" y="187239"/>
                  </a:lnTo>
                  <a:lnTo>
                    <a:pt x="40420" y="211195"/>
                  </a:lnTo>
                  <a:lnTo>
                    <a:pt x="39616" y="240129"/>
                  </a:lnTo>
                  <a:lnTo>
                    <a:pt x="45839" y="258733"/>
                  </a:lnTo>
                  <a:lnTo>
                    <a:pt x="60509" y="278508"/>
                  </a:lnTo>
                  <a:lnTo>
                    <a:pt x="74960" y="288449"/>
                  </a:lnTo>
                  <a:lnTo>
                    <a:pt x="80665" y="289566"/>
                  </a:lnTo>
                  <a:lnTo>
                    <a:pt x="92647" y="287985"/>
                  </a:lnTo>
                  <a:lnTo>
                    <a:pt x="140108" y="263124"/>
                  </a:lnTo>
                  <a:lnTo>
                    <a:pt x="172779" y="235964"/>
                  </a:lnTo>
                  <a:lnTo>
                    <a:pt x="195683" y="203859"/>
                  </a:lnTo>
                  <a:lnTo>
                    <a:pt x="199453" y="192208"/>
                  </a:lnTo>
                  <a:lnTo>
                    <a:pt x="204912" y="185738"/>
                  </a:lnTo>
                  <a:lnTo>
                    <a:pt x="206459" y="185108"/>
                  </a:lnTo>
                  <a:lnTo>
                    <a:pt x="207490" y="185748"/>
                  </a:lnTo>
                  <a:lnTo>
                    <a:pt x="209142" y="189320"/>
                  </a:lnTo>
                  <a:lnTo>
                    <a:pt x="209430" y="194995"/>
                  </a:lnTo>
                  <a:lnTo>
                    <a:pt x="200609" y="238135"/>
                  </a:lnTo>
                  <a:lnTo>
                    <a:pt x="199044" y="268557"/>
                  </a:lnTo>
                  <a:lnTo>
                    <a:pt x="191836" y="288072"/>
                  </a:lnTo>
                  <a:lnTo>
                    <a:pt x="190617" y="302569"/>
                  </a:lnTo>
                  <a:lnTo>
                    <a:pt x="189520" y="303212"/>
                  </a:lnTo>
                  <a:lnTo>
                    <a:pt x="185479" y="303927"/>
                  </a:lnTo>
                  <a:lnTo>
                    <a:pt x="185036" y="303059"/>
                  </a:lnTo>
                  <a:lnTo>
                    <a:pt x="189109" y="294062"/>
                  </a:lnTo>
                  <a:lnTo>
                    <a:pt x="195534" y="235761"/>
                  </a:lnTo>
                  <a:lnTo>
                    <a:pt x="219148" y="180841"/>
                  </a:lnTo>
                  <a:lnTo>
                    <a:pt x="222299" y="174435"/>
                  </a:lnTo>
                  <a:lnTo>
                    <a:pt x="226516" y="170164"/>
                  </a:lnTo>
                  <a:lnTo>
                    <a:pt x="254903" y="153756"/>
                  </a:lnTo>
                  <a:lnTo>
                    <a:pt x="261560" y="152590"/>
                  </a:lnTo>
                  <a:lnTo>
                    <a:pt x="263274" y="153484"/>
                  </a:lnTo>
                  <a:lnTo>
                    <a:pt x="264416" y="155139"/>
                  </a:lnTo>
                  <a:lnTo>
                    <a:pt x="266023" y="162524"/>
                  </a:lnTo>
                  <a:lnTo>
                    <a:pt x="267458" y="169432"/>
                  </a:lnTo>
                  <a:lnTo>
                    <a:pt x="283159" y="209520"/>
                  </a:lnTo>
                  <a:lnTo>
                    <a:pt x="287805" y="228380"/>
                  </a:lnTo>
                  <a:lnTo>
                    <a:pt x="295883" y="244551"/>
                  </a:lnTo>
                  <a:lnTo>
                    <a:pt x="302954" y="252455"/>
                  </a:lnTo>
                  <a:lnTo>
                    <a:pt x="330399" y="271582"/>
                  </a:lnTo>
                  <a:lnTo>
                    <a:pt x="341226" y="273994"/>
                  </a:lnTo>
                  <a:lnTo>
                    <a:pt x="344959" y="273579"/>
                  </a:lnTo>
                  <a:lnTo>
                    <a:pt x="347448" y="272244"/>
                  </a:lnTo>
                  <a:lnTo>
                    <a:pt x="349106" y="270296"/>
                  </a:lnTo>
                  <a:lnTo>
                    <a:pt x="373592" y="253484"/>
                  </a:lnTo>
                  <a:lnTo>
                    <a:pt x="383861" y="239054"/>
                  </a:lnTo>
                  <a:lnTo>
                    <a:pt x="395756" y="207611"/>
                  </a:lnTo>
                  <a:lnTo>
                    <a:pt x="406219" y="150897"/>
                  </a:lnTo>
                  <a:lnTo>
                    <a:pt x="409133" y="96254"/>
                  </a:lnTo>
                  <a:lnTo>
                    <a:pt x="418192" y="37013"/>
                  </a:lnTo>
                  <a:lnTo>
                    <a:pt x="418979" y="11251"/>
                  </a:lnTo>
                  <a:lnTo>
                    <a:pt x="417962" y="7400"/>
                  </a:lnTo>
                  <a:lnTo>
                    <a:pt x="416225" y="4833"/>
                  </a:lnTo>
                  <a:lnTo>
                    <a:pt x="410888" y="713"/>
                  </a:lnTo>
                  <a:lnTo>
                    <a:pt x="411510" y="375"/>
                  </a:lnTo>
                  <a:lnTo>
                    <a:pt x="415021" y="0"/>
                  </a:lnTo>
                  <a:lnTo>
                    <a:pt x="416380" y="2017"/>
                  </a:lnTo>
                  <a:lnTo>
                    <a:pt x="418563" y="20461"/>
                  </a:lnTo>
                  <a:lnTo>
                    <a:pt x="419068" y="76557"/>
                  </a:lnTo>
                  <a:lnTo>
                    <a:pt x="426636" y="131150"/>
                  </a:lnTo>
                  <a:lnTo>
                    <a:pt x="429857" y="152313"/>
                  </a:lnTo>
                  <a:lnTo>
                    <a:pt x="452379" y="210213"/>
                  </a:lnTo>
                  <a:lnTo>
                    <a:pt x="459070" y="234565"/>
                  </a:lnTo>
                  <a:lnTo>
                    <a:pt x="479536" y="259858"/>
                  </a:lnTo>
                  <a:lnTo>
                    <a:pt x="485825" y="263492"/>
                  </a:lnTo>
                  <a:lnTo>
                    <a:pt x="495300" y="2663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85"/>
            <p:cNvSpPr/>
            <p:nvPr>
              <p:custDataLst>
                <p:tags r:id="rId109"/>
              </p:custDataLst>
            </p:nvPr>
          </p:nvSpPr>
          <p:spPr>
            <a:xfrm>
              <a:off x="11544300" y="4467225"/>
              <a:ext cx="238126" cy="66676"/>
            </a:xfrm>
            <a:custGeom>
              <a:avLst/>
              <a:gdLst/>
              <a:ahLst/>
              <a:cxnLst/>
              <a:rect l="0" t="0" r="0" b="0"/>
              <a:pathLst>
                <a:path w="238126" h="66676">
                  <a:moveTo>
                    <a:pt x="0" y="0"/>
                  </a:moveTo>
                  <a:lnTo>
                    <a:pt x="0" y="0"/>
                  </a:lnTo>
                  <a:lnTo>
                    <a:pt x="5058" y="5057"/>
                  </a:lnTo>
                  <a:lnTo>
                    <a:pt x="10361" y="7539"/>
                  </a:lnTo>
                  <a:lnTo>
                    <a:pt x="59867" y="15993"/>
                  </a:lnTo>
                  <a:lnTo>
                    <a:pt x="113195" y="23704"/>
                  </a:lnTo>
                  <a:lnTo>
                    <a:pt x="169319" y="38295"/>
                  </a:lnTo>
                  <a:lnTo>
                    <a:pt x="224743" y="60337"/>
                  </a:lnTo>
                  <a:lnTo>
                    <a:pt x="238125" y="66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70"/>
          <p:cNvGrpSpPr/>
          <p:nvPr/>
        </p:nvGrpSpPr>
        <p:grpSpPr>
          <a:xfrm>
            <a:off x="10107920" y="4772025"/>
            <a:ext cx="1879252" cy="351495"/>
            <a:chOff x="10107920" y="4772025"/>
            <a:chExt cx="1879252" cy="351495"/>
          </a:xfrm>
        </p:grpSpPr>
        <p:sp>
          <p:nvSpPr>
            <p:cNvPr id="102" name="SMARTInkShape-486"/>
            <p:cNvSpPr/>
            <p:nvPr>
              <p:custDataLst>
                <p:tags r:id="rId89"/>
              </p:custDataLst>
            </p:nvPr>
          </p:nvSpPr>
          <p:spPr>
            <a:xfrm>
              <a:off x="10107920" y="4906826"/>
              <a:ext cx="169556" cy="216694"/>
            </a:xfrm>
            <a:custGeom>
              <a:avLst/>
              <a:gdLst/>
              <a:ahLst/>
              <a:cxnLst/>
              <a:rect l="0" t="0" r="0" b="0"/>
              <a:pathLst>
                <a:path w="169556" h="216694">
                  <a:moveTo>
                    <a:pt x="150505" y="27124"/>
                  </a:moveTo>
                  <a:lnTo>
                    <a:pt x="150505" y="27124"/>
                  </a:lnTo>
                  <a:lnTo>
                    <a:pt x="141095" y="27124"/>
                  </a:lnTo>
                  <a:lnTo>
                    <a:pt x="140980" y="36639"/>
                  </a:lnTo>
                  <a:lnTo>
                    <a:pt x="135923" y="36647"/>
                  </a:lnTo>
                  <a:lnTo>
                    <a:pt x="134434" y="35589"/>
                  </a:lnTo>
                  <a:lnTo>
                    <a:pt x="133441" y="33826"/>
                  </a:lnTo>
                  <a:lnTo>
                    <a:pt x="131847" y="28448"/>
                  </a:lnTo>
                  <a:lnTo>
                    <a:pt x="117275" y="12969"/>
                  </a:lnTo>
                  <a:lnTo>
                    <a:pt x="111748" y="10249"/>
                  </a:lnTo>
                  <a:lnTo>
                    <a:pt x="108791" y="9525"/>
                  </a:lnTo>
                  <a:lnTo>
                    <a:pt x="93297" y="726"/>
                  </a:lnTo>
                  <a:lnTo>
                    <a:pt x="90141" y="0"/>
                  </a:lnTo>
                  <a:lnTo>
                    <a:pt x="86979" y="575"/>
                  </a:lnTo>
                  <a:lnTo>
                    <a:pt x="76415" y="5381"/>
                  </a:lnTo>
                  <a:lnTo>
                    <a:pt x="66070" y="6877"/>
                  </a:lnTo>
                  <a:lnTo>
                    <a:pt x="54416" y="13186"/>
                  </a:lnTo>
                  <a:lnTo>
                    <a:pt x="43241" y="23046"/>
                  </a:lnTo>
                  <a:lnTo>
                    <a:pt x="24014" y="52823"/>
                  </a:lnTo>
                  <a:lnTo>
                    <a:pt x="4499" y="103908"/>
                  </a:lnTo>
                  <a:lnTo>
                    <a:pt x="0" y="132071"/>
                  </a:lnTo>
                  <a:lnTo>
                    <a:pt x="3723" y="160526"/>
                  </a:lnTo>
                  <a:lnTo>
                    <a:pt x="16584" y="184007"/>
                  </a:lnTo>
                  <a:lnTo>
                    <a:pt x="28746" y="199314"/>
                  </a:lnTo>
                  <a:lnTo>
                    <a:pt x="49163" y="210553"/>
                  </a:lnTo>
                  <a:lnTo>
                    <a:pt x="90985" y="216693"/>
                  </a:lnTo>
                  <a:lnTo>
                    <a:pt x="106060" y="216152"/>
                  </a:lnTo>
                  <a:lnTo>
                    <a:pt x="163778" y="208349"/>
                  </a:lnTo>
                  <a:lnTo>
                    <a:pt x="169555" y="2080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87"/>
            <p:cNvSpPr/>
            <p:nvPr>
              <p:custDataLst>
                <p:tags r:id="rId90"/>
              </p:custDataLst>
            </p:nvPr>
          </p:nvSpPr>
          <p:spPr>
            <a:xfrm>
              <a:off x="10298654" y="4935701"/>
              <a:ext cx="138818" cy="179010"/>
            </a:xfrm>
            <a:custGeom>
              <a:avLst/>
              <a:gdLst/>
              <a:ahLst/>
              <a:cxnLst/>
              <a:rect l="0" t="0" r="0" b="0"/>
              <a:pathLst>
                <a:path w="138818" h="179010">
                  <a:moveTo>
                    <a:pt x="83596" y="26824"/>
                  </a:moveTo>
                  <a:lnTo>
                    <a:pt x="83596" y="26824"/>
                  </a:lnTo>
                  <a:lnTo>
                    <a:pt x="83596" y="21768"/>
                  </a:lnTo>
                  <a:lnTo>
                    <a:pt x="82538" y="20278"/>
                  </a:lnTo>
                  <a:lnTo>
                    <a:pt x="80774" y="19285"/>
                  </a:lnTo>
                  <a:lnTo>
                    <a:pt x="78539" y="18623"/>
                  </a:lnTo>
                  <a:lnTo>
                    <a:pt x="70338" y="12635"/>
                  </a:lnTo>
                  <a:lnTo>
                    <a:pt x="67122" y="7113"/>
                  </a:lnTo>
                  <a:lnTo>
                    <a:pt x="66263" y="4158"/>
                  </a:lnTo>
                  <a:lnTo>
                    <a:pt x="64633" y="2189"/>
                  </a:lnTo>
                  <a:lnTo>
                    <a:pt x="59998" y="0"/>
                  </a:lnTo>
                  <a:lnTo>
                    <a:pt x="57281" y="475"/>
                  </a:lnTo>
                  <a:lnTo>
                    <a:pt x="48400" y="6200"/>
                  </a:lnTo>
                  <a:lnTo>
                    <a:pt x="39065" y="15657"/>
                  </a:lnTo>
                  <a:lnTo>
                    <a:pt x="14601" y="50521"/>
                  </a:lnTo>
                  <a:lnTo>
                    <a:pt x="279" y="109999"/>
                  </a:lnTo>
                  <a:lnTo>
                    <a:pt x="0" y="124116"/>
                  </a:lnTo>
                  <a:lnTo>
                    <a:pt x="11270" y="156849"/>
                  </a:lnTo>
                  <a:lnTo>
                    <a:pt x="20054" y="166810"/>
                  </a:lnTo>
                  <a:lnTo>
                    <a:pt x="29955" y="173707"/>
                  </a:lnTo>
                  <a:lnTo>
                    <a:pt x="41478" y="177588"/>
                  </a:lnTo>
                  <a:lnTo>
                    <a:pt x="63141" y="179009"/>
                  </a:lnTo>
                  <a:lnTo>
                    <a:pt x="87121" y="171578"/>
                  </a:lnTo>
                  <a:lnTo>
                    <a:pt x="99627" y="165948"/>
                  </a:lnTo>
                  <a:lnTo>
                    <a:pt x="109418" y="157096"/>
                  </a:lnTo>
                  <a:lnTo>
                    <a:pt x="134235" y="115544"/>
                  </a:lnTo>
                  <a:lnTo>
                    <a:pt x="138817" y="96621"/>
                  </a:lnTo>
                  <a:lnTo>
                    <a:pt x="137066" y="83951"/>
                  </a:lnTo>
                  <a:lnTo>
                    <a:pt x="128912" y="48695"/>
                  </a:lnTo>
                  <a:lnTo>
                    <a:pt x="112171" y="172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88"/>
            <p:cNvSpPr/>
            <p:nvPr>
              <p:custDataLst>
                <p:tags r:id="rId91"/>
              </p:custDataLst>
            </p:nvPr>
          </p:nvSpPr>
          <p:spPr>
            <a:xfrm>
              <a:off x="10506075" y="4907436"/>
              <a:ext cx="133351" cy="202088"/>
            </a:xfrm>
            <a:custGeom>
              <a:avLst/>
              <a:gdLst/>
              <a:ahLst/>
              <a:cxnLst/>
              <a:rect l="0" t="0" r="0" b="0"/>
              <a:pathLst>
                <a:path w="133351" h="202088">
                  <a:moveTo>
                    <a:pt x="0" y="45564"/>
                  </a:moveTo>
                  <a:lnTo>
                    <a:pt x="0" y="45564"/>
                  </a:lnTo>
                  <a:lnTo>
                    <a:pt x="1" y="58822"/>
                  </a:lnTo>
                  <a:lnTo>
                    <a:pt x="8937" y="102983"/>
                  </a:lnTo>
                  <a:lnTo>
                    <a:pt x="10322" y="115534"/>
                  </a:lnTo>
                  <a:lnTo>
                    <a:pt x="18145" y="153525"/>
                  </a:lnTo>
                  <a:lnTo>
                    <a:pt x="19043" y="202087"/>
                  </a:lnTo>
                  <a:lnTo>
                    <a:pt x="17992" y="165515"/>
                  </a:lnTo>
                  <a:lnTo>
                    <a:pt x="10850" y="129316"/>
                  </a:lnTo>
                  <a:lnTo>
                    <a:pt x="10847" y="92799"/>
                  </a:lnTo>
                  <a:lnTo>
                    <a:pt x="22817" y="50570"/>
                  </a:lnTo>
                  <a:lnTo>
                    <a:pt x="38178" y="20052"/>
                  </a:lnTo>
                  <a:lnTo>
                    <a:pt x="50816" y="4894"/>
                  </a:lnTo>
                  <a:lnTo>
                    <a:pt x="57158" y="1030"/>
                  </a:lnTo>
                  <a:lnTo>
                    <a:pt x="60330" y="0"/>
                  </a:lnTo>
                  <a:lnTo>
                    <a:pt x="63503" y="371"/>
                  </a:lnTo>
                  <a:lnTo>
                    <a:pt x="69852" y="3606"/>
                  </a:lnTo>
                  <a:lnTo>
                    <a:pt x="79376" y="11378"/>
                  </a:lnTo>
                  <a:lnTo>
                    <a:pt x="98427" y="43011"/>
                  </a:lnTo>
                  <a:lnTo>
                    <a:pt x="120649" y="96576"/>
                  </a:lnTo>
                  <a:lnTo>
                    <a:pt x="130528" y="129136"/>
                  </a:lnTo>
                  <a:lnTo>
                    <a:pt x="133350" y="1693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89"/>
            <p:cNvSpPr/>
            <p:nvPr>
              <p:custDataLst>
                <p:tags r:id="rId92"/>
              </p:custDataLst>
            </p:nvPr>
          </p:nvSpPr>
          <p:spPr>
            <a:xfrm>
              <a:off x="10689389" y="4886834"/>
              <a:ext cx="169112" cy="222973"/>
            </a:xfrm>
            <a:custGeom>
              <a:avLst/>
              <a:gdLst/>
              <a:ahLst/>
              <a:cxnLst/>
              <a:rect l="0" t="0" r="0" b="0"/>
              <a:pathLst>
                <a:path w="169112" h="222973">
                  <a:moveTo>
                    <a:pt x="121486" y="18541"/>
                  </a:moveTo>
                  <a:lnTo>
                    <a:pt x="121486" y="18541"/>
                  </a:lnTo>
                  <a:lnTo>
                    <a:pt x="121486" y="13485"/>
                  </a:lnTo>
                  <a:lnTo>
                    <a:pt x="118664" y="8180"/>
                  </a:lnTo>
                  <a:lnTo>
                    <a:pt x="116429" y="5284"/>
                  </a:lnTo>
                  <a:lnTo>
                    <a:pt x="111125" y="2065"/>
                  </a:lnTo>
                  <a:lnTo>
                    <a:pt x="99097" y="0"/>
                  </a:lnTo>
                  <a:lnTo>
                    <a:pt x="78923" y="650"/>
                  </a:lnTo>
                  <a:lnTo>
                    <a:pt x="61838" y="7125"/>
                  </a:lnTo>
                  <a:lnTo>
                    <a:pt x="37562" y="26942"/>
                  </a:lnTo>
                  <a:lnTo>
                    <a:pt x="24535" y="44549"/>
                  </a:lnTo>
                  <a:lnTo>
                    <a:pt x="1980" y="98127"/>
                  </a:lnTo>
                  <a:lnTo>
                    <a:pt x="0" y="123261"/>
                  </a:lnTo>
                  <a:lnTo>
                    <a:pt x="11088" y="162872"/>
                  </a:lnTo>
                  <a:lnTo>
                    <a:pt x="19857" y="175469"/>
                  </a:lnTo>
                  <a:lnTo>
                    <a:pt x="61345" y="210600"/>
                  </a:lnTo>
                  <a:lnTo>
                    <a:pt x="99277" y="222923"/>
                  </a:lnTo>
                  <a:lnTo>
                    <a:pt x="114790" y="222972"/>
                  </a:lnTo>
                  <a:lnTo>
                    <a:pt x="169111" y="2185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90"/>
            <p:cNvSpPr/>
            <p:nvPr>
              <p:custDataLst>
                <p:tags r:id="rId93"/>
              </p:custDataLst>
            </p:nvPr>
          </p:nvSpPr>
          <p:spPr>
            <a:xfrm>
              <a:off x="10877845" y="4905816"/>
              <a:ext cx="133056" cy="161485"/>
            </a:xfrm>
            <a:custGeom>
              <a:avLst/>
              <a:gdLst/>
              <a:ahLst/>
              <a:cxnLst/>
              <a:rect l="0" t="0" r="0" b="0"/>
              <a:pathLst>
                <a:path w="133056" h="161485">
                  <a:moveTo>
                    <a:pt x="9230" y="113859"/>
                  </a:moveTo>
                  <a:lnTo>
                    <a:pt x="9230" y="113859"/>
                  </a:lnTo>
                  <a:lnTo>
                    <a:pt x="14287" y="113859"/>
                  </a:lnTo>
                  <a:lnTo>
                    <a:pt x="19591" y="111037"/>
                  </a:lnTo>
                  <a:lnTo>
                    <a:pt x="34740" y="98671"/>
                  </a:lnTo>
                  <a:lnTo>
                    <a:pt x="64400" y="84674"/>
                  </a:lnTo>
                  <a:lnTo>
                    <a:pt x="117055" y="34597"/>
                  </a:lnTo>
                  <a:lnTo>
                    <a:pt x="120652" y="28185"/>
                  </a:lnTo>
                  <a:lnTo>
                    <a:pt x="122962" y="15444"/>
                  </a:lnTo>
                  <a:lnTo>
                    <a:pt x="122093" y="13324"/>
                  </a:lnTo>
                  <a:lnTo>
                    <a:pt x="120456" y="11911"/>
                  </a:lnTo>
                  <a:lnTo>
                    <a:pt x="92923" y="1048"/>
                  </a:lnTo>
                  <a:lnTo>
                    <a:pt x="77539" y="0"/>
                  </a:lnTo>
                  <a:lnTo>
                    <a:pt x="59573" y="4747"/>
                  </a:lnTo>
                  <a:lnTo>
                    <a:pt x="40844" y="17912"/>
                  </a:lnTo>
                  <a:lnTo>
                    <a:pt x="7281" y="60029"/>
                  </a:lnTo>
                  <a:lnTo>
                    <a:pt x="1950" y="78977"/>
                  </a:lnTo>
                  <a:lnTo>
                    <a:pt x="0" y="110690"/>
                  </a:lnTo>
                  <a:lnTo>
                    <a:pt x="2017" y="115980"/>
                  </a:lnTo>
                  <a:lnTo>
                    <a:pt x="21189" y="135527"/>
                  </a:lnTo>
                  <a:lnTo>
                    <a:pt x="43147" y="148674"/>
                  </a:lnTo>
                  <a:lnTo>
                    <a:pt x="67961" y="157218"/>
                  </a:lnTo>
                  <a:lnTo>
                    <a:pt x="127237" y="161373"/>
                  </a:lnTo>
                  <a:lnTo>
                    <a:pt x="133055" y="161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91"/>
            <p:cNvSpPr/>
            <p:nvPr>
              <p:custDataLst>
                <p:tags r:id="rId94"/>
              </p:custDataLst>
            </p:nvPr>
          </p:nvSpPr>
          <p:spPr>
            <a:xfrm>
              <a:off x="11031490" y="4896277"/>
              <a:ext cx="196284" cy="180549"/>
            </a:xfrm>
            <a:custGeom>
              <a:avLst/>
              <a:gdLst/>
              <a:ahLst/>
              <a:cxnLst/>
              <a:rect l="0" t="0" r="0" b="0"/>
              <a:pathLst>
                <a:path w="196284" h="180549">
                  <a:moveTo>
                    <a:pt x="169910" y="18623"/>
                  </a:moveTo>
                  <a:lnTo>
                    <a:pt x="169910" y="18623"/>
                  </a:lnTo>
                  <a:lnTo>
                    <a:pt x="155720" y="4434"/>
                  </a:lnTo>
                  <a:lnTo>
                    <a:pt x="150199" y="1734"/>
                  </a:lnTo>
                  <a:lnTo>
                    <a:pt x="132974" y="0"/>
                  </a:lnTo>
                  <a:lnTo>
                    <a:pt x="76568" y="11349"/>
                  </a:lnTo>
                  <a:lnTo>
                    <a:pt x="20383" y="30193"/>
                  </a:lnTo>
                  <a:lnTo>
                    <a:pt x="16250" y="32686"/>
                  </a:lnTo>
                  <a:lnTo>
                    <a:pt x="11658" y="38279"/>
                  </a:lnTo>
                  <a:lnTo>
                    <a:pt x="10434" y="41252"/>
                  </a:lnTo>
                  <a:lnTo>
                    <a:pt x="8559" y="43235"/>
                  </a:lnTo>
                  <a:lnTo>
                    <a:pt x="3654" y="45437"/>
                  </a:lnTo>
                  <a:lnTo>
                    <a:pt x="1923" y="47083"/>
                  </a:lnTo>
                  <a:lnTo>
                    <a:pt x="0" y="51733"/>
                  </a:lnTo>
                  <a:lnTo>
                    <a:pt x="544" y="53396"/>
                  </a:lnTo>
                  <a:lnTo>
                    <a:pt x="1968" y="54505"/>
                  </a:lnTo>
                  <a:lnTo>
                    <a:pt x="28180" y="64067"/>
                  </a:lnTo>
                  <a:lnTo>
                    <a:pt x="84810" y="71177"/>
                  </a:lnTo>
                  <a:lnTo>
                    <a:pt x="142253" y="91751"/>
                  </a:lnTo>
                  <a:lnTo>
                    <a:pt x="173973" y="104369"/>
                  </a:lnTo>
                  <a:lnTo>
                    <a:pt x="191057" y="117051"/>
                  </a:lnTo>
                  <a:lnTo>
                    <a:pt x="195183" y="123400"/>
                  </a:lnTo>
                  <a:lnTo>
                    <a:pt x="196283" y="126574"/>
                  </a:lnTo>
                  <a:lnTo>
                    <a:pt x="194684" y="135746"/>
                  </a:lnTo>
                  <a:lnTo>
                    <a:pt x="187834" y="149987"/>
                  </a:lnTo>
                  <a:lnTo>
                    <a:pt x="181050" y="157441"/>
                  </a:lnTo>
                  <a:lnTo>
                    <a:pt x="170981" y="164281"/>
                  </a:lnTo>
                  <a:lnTo>
                    <a:pt x="134177" y="176238"/>
                  </a:lnTo>
                  <a:lnTo>
                    <a:pt x="76970" y="180296"/>
                  </a:lnTo>
                  <a:lnTo>
                    <a:pt x="46085" y="1805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92"/>
            <p:cNvSpPr/>
            <p:nvPr>
              <p:custDataLst>
                <p:tags r:id="rId95"/>
              </p:custDataLst>
            </p:nvPr>
          </p:nvSpPr>
          <p:spPr>
            <a:xfrm>
              <a:off x="11240107" y="4867275"/>
              <a:ext cx="178285" cy="219076"/>
            </a:xfrm>
            <a:custGeom>
              <a:avLst/>
              <a:gdLst/>
              <a:ahLst/>
              <a:cxnLst/>
              <a:rect l="0" t="0" r="0" b="0"/>
              <a:pathLst>
                <a:path w="178285" h="219076">
                  <a:moveTo>
                    <a:pt x="142268" y="0"/>
                  </a:moveTo>
                  <a:lnTo>
                    <a:pt x="142268" y="0"/>
                  </a:lnTo>
                  <a:lnTo>
                    <a:pt x="128079" y="0"/>
                  </a:lnTo>
                  <a:lnTo>
                    <a:pt x="122558" y="2822"/>
                  </a:lnTo>
                  <a:lnTo>
                    <a:pt x="119603" y="5056"/>
                  </a:lnTo>
                  <a:lnTo>
                    <a:pt x="110675" y="7539"/>
                  </a:lnTo>
                  <a:lnTo>
                    <a:pt x="93749" y="11759"/>
                  </a:lnTo>
                  <a:lnTo>
                    <a:pt x="37470" y="38158"/>
                  </a:lnTo>
                  <a:lnTo>
                    <a:pt x="1439" y="56593"/>
                  </a:lnTo>
                  <a:lnTo>
                    <a:pt x="757" y="57838"/>
                  </a:lnTo>
                  <a:lnTo>
                    <a:pt x="0" y="62042"/>
                  </a:lnTo>
                  <a:lnTo>
                    <a:pt x="856" y="63586"/>
                  </a:lnTo>
                  <a:lnTo>
                    <a:pt x="2485" y="64616"/>
                  </a:lnTo>
                  <a:lnTo>
                    <a:pt x="4630" y="65303"/>
                  </a:lnTo>
                  <a:lnTo>
                    <a:pt x="49511" y="89030"/>
                  </a:lnTo>
                  <a:lnTo>
                    <a:pt x="107293" y="103548"/>
                  </a:lnTo>
                  <a:lnTo>
                    <a:pt x="162175" y="136167"/>
                  </a:lnTo>
                  <a:lnTo>
                    <a:pt x="173331" y="151001"/>
                  </a:lnTo>
                  <a:lnTo>
                    <a:pt x="178284" y="163745"/>
                  </a:lnTo>
                  <a:lnTo>
                    <a:pt x="176619" y="173670"/>
                  </a:lnTo>
                  <a:lnTo>
                    <a:pt x="174695" y="179280"/>
                  </a:lnTo>
                  <a:lnTo>
                    <a:pt x="166911" y="188336"/>
                  </a:lnTo>
                  <a:lnTo>
                    <a:pt x="144666" y="202772"/>
                  </a:lnTo>
                  <a:lnTo>
                    <a:pt x="85676" y="216824"/>
                  </a:lnTo>
                  <a:lnTo>
                    <a:pt x="56543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93"/>
            <p:cNvSpPr/>
            <p:nvPr>
              <p:custDataLst>
                <p:tags r:id="rId96"/>
              </p:custDataLst>
            </p:nvPr>
          </p:nvSpPr>
          <p:spPr>
            <a:xfrm>
              <a:off x="11496675" y="492442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9050" y="59246"/>
                  </a:lnTo>
                  <a:lnTo>
                    <a:pt x="13993" y="81289"/>
                  </a:lnTo>
                  <a:lnTo>
                    <a:pt x="2574" y="11413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94"/>
            <p:cNvSpPr/>
            <p:nvPr>
              <p:custDataLst>
                <p:tags r:id="rId97"/>
              </p:custDataLst>
            </p:nvPr>
          </p:nvSpPr>
          <p:spPr>
            <a:xfrm>
              <a:off x="11515725" y="47720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95"/>
            <p:cNvSpPr/>
            <p:nvPr>
              <p:custDataLst>
                <p:tags r:id="rId98"/>
              </p:custDataLst>
            </p:nvPr>
          </p:nvSpPr>
          <p:spPr>
            <a:xfrm>
              <a:off x="11584474" y="4924827"/>
              <a:ext cx="119860" cy="161318"/>
            </a:xfrm>
            <a:custGeom>
              <a:avLst/>
              <a:gdLst/>
              <a:ahLst/>
              <a:cxnLst/>
              <a:rect l="0" t="0" r="0" b="0"/>
              <a:pathLst>
                <a:path w="119860" h="161318">
                  <a:moveTo>
                    <a:pt x="74126" y="18648"/>
                  </a:moveTo>
                  <a:lnTo>
                    <a:pt x="74126" y="18648"/>
                  </a:lnTo>
                  <a:lnTo>
                    <a:pt x="74126" y="13592"/>
                  </a:lnTo>
                  <a:lnTo>
                    <a:pt x="73068" y="12103"/>
                  </a:lnTo>
                  <a:lnTo>
                    <a:pt x="71305" y="11109"/>
                  </a:lnTo>
                  <a:lnTo>
                    <a:pt x="65927" y="9516"/>
                  </a:lnTo>
                  <a:lnTo>
                    <a:pt x="65191" y="6475"/>
                  </a:lnTo>
                  <a:lnTo>
                    <a:pt x="64995" y="4183"/>
                  </a:lnTo>
                  <a:lnTo>
                    <a:pt x="63805" y="2654"/>
                  </a:lnTo>
                  <a:lnTo>
                    <a:pt x="59662" y="956"/>
                  </a:lnTo>
                  <a:lnTo>
                    <a:pt x="51378" y="0"/>
                  </a:lnTo>
                  <a:lnTo>
                    <a:pt x="45319" y="2599"/>
                  </a:lnTo>
                  <a:lnTo>
                    <a:pt x="27750" y="17948"/>
                  </a:lnTo>
                  <a:lnTo>
                    <a:pt x="15111" y="35256"/>
                  </a:lnTo>
                  <a:lnTo>
                    <a:pt x="1354" y="88717"/>
                  </a:lnTo>
                  <a:lnTo>
                    <a:pt x="0" y="112787"/>
                  </a:lnTo>
                  <a:lnTo>
                    <a:pt x="11318" y="140197"/>
                  </a:lnTo>
                  <a:lnTo>
                    <a:pt x="20356" y="153558"/>
                  </a:lnTo>
                  <a:lnTo>
                    <a:pt x="26591" y="157984"/>
                  </a:lnTo>
                  <a:lnTo>
                    <a:pt x="33949" y="159950"/>
                  </a:lnTo>
                  <a:lnTo>
                    <a:pt x="56933" y="161317"/>
                  </a:lnTo>
                  <a:lnTo>
                    <a:pt x="72442" y="156406"/>
                  </a:lnTo>
                  <a:lnTo>
                    <a:pt x="81491" y="148313"/>
                  </a:lnTo>
                  <a:lnTo>
                    <a:pt x="115364" y="97567"/>
                  </a:lnTo>
                  <a:lnTo>
                    <a:pt x="119859" y="78838"/>
                  </a:lnTo>
                  <a:lnTo>
                    <a:pt x="118088" y="66213"/>
                  </a:lnTo>
                  <a:lnTo>
                    <a:pt x="104125" y="16962"/>
                  </a:lnTo>
                  <a:lnTo>
                    <a:pt x="102593" y="14349"/>
                  </a:lnTo>
                  <a:lnTo>
                    <a:pt x="100513" y="12607"/>
                  </a:lnTo>
                  <a:lnTo>
                    <a:pt x="93176" y="91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96"/>
            <p:cNvSpPr/>
            <p:nvPr>
              <p:custDataLst>
                <p:tags r:id="rId99"/>
              </p:custDataLst>
            </p:nvPr>
          </p:nvSpPr>
          <p:spPr>
            <a:xfrm>
              <a:off x="11736161" y="4877444"/>
              <a:ext cx="122465" cy="175890"/>
            </a:xfrm>
            <a:custGeom>
              <a:avLst/>
              <a:gdLst/>
              <a:ahLst/>
              <a:cxnLst/>
              <a:rect l="0" t="0" r="0" b="0"/>
              <a:pathLst>
                <a:path w="122465" h="175890">
                  <a:moveTo>
                    <a:pt x="27214" y="37456"/>
                  </a:moveTo>
                  <a:lnTo>
                    <a:pt x="27214" y="37456"/>
                  </a:lnTo>
                  <a:lnTo>
                    <a:pt x="27214" y="94877"/>
                  </a:lnTo>
                  <a:lnTo>
                    <a:pt x="26156" y="126392"/>
                  </a:lnTo>
                  <a:lnTo>
                    <a:pt x="17514" y="156855"/>
                  </a:lnTo>
                  <a:lnTo>
                    <a:pt x="9605" y="168760"/>
                  </a:lnTo>
                  <a:lnTo>
                    <a:pt x="8593" y="175257"/>
                  </a:lnTo>
                  <a:lnTo>
                    <a:pt x="7391" y="175889"/>
                  </a:lnTo>
                  <a:lnTo>
                    <a:pt x="5532" y="175253"/>
                  </a:lnTo>
                  <a:lnTo>
                    <a:pt x="3236" y="173771"/>
                  </a:lnTo>
                  <a:lnTo>
                    <a:pt x="1702" y="171724"/>
                  </a:lnTo>
                  <a:lnTo>
                    <a:pt x="0" y="166628"/>
                  </a:lnTo>
                  <a:lnTo>
                    <a:pt x="606" y="163788"/>
                  </a:lnTo>
                  <a:lnTo>
                    <a:pt x="6357" y="151624"/>
                  </a:lnTo>
                  <a:lnTo>
                    <a:pt x="24593" y="92121"/>
                  </a:lnTo>
                  <a:lnTo>
                    <a:pt x="29260" y="68117"/>
                  </a:lnTo>
                  <a:lnTo>
                    <a:pt x="46442" y="23398"/>
                  </a:lnTo>
                  <a:lnTo>
                    <a:pt x="59000" y="6692"/>
                  </a:lnTo>
                  <a:lnTo>
                    <a:pt x="65330" y="2616"/>
                  </a:lnTo>
                  <a:lnTo>
                    <a:pt x="72962" y="0"/>
                  </a:lnTo>
                  <a:lnTo>
                    <a:pt x="76826" y="2464"/>
                  </a:lnTo>
                  <a:lnTo>
                    <a:pt x="79339" y="4603"/>
                  </a:lnTo>
                  <a:lnTo>
                    <a:pt x="82131" y="12625"/>
                  </a:lnTo>
                  <a:lnTo>
                    <a:pt x="86524" y="29040"/>
                  </a:lnTo>
                  <a:lnTo>
                    <a:pt x="90615" y="42182"/>
                  </a:lnTo>
                  <a:lnTo>
                    <a:pt x="101236" y="96869"/>
                  </a:lnTo>
                  <a:lnTo>
                    <a:pt x="105592" y="121029"/>
                  </a:lnTo>
                  <a:lnTo>
                    <a:pt x="113585" y="138771"/>
                  </a:lnTo>
                  <a:lnTo>
                    <a:pt x="118519" y="147044"/>
                  </a:lnTo>
                  <a:lnTo>
                    <a:pt x="122464" y="1612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97"/>
            <p:cNvSpPr/>
            <p:nvPr>
              <p:custDataLst>
                <p:tags r:id="rId100"/>
              </p:custDataLst>
            </p:nvPr>
          </p:nvSpPr>
          <p:spPr>
            <a:xfrm>
              <a:off x="11830264" y="4829684"/>
              <a:ext cx="156908" cy="247142"/>
            </a:xfrm>
            <a:custGeom>
              <a:avLst/>
              <a:gdLst/>
              <a:ahLst/>
              <a:cxnLst/>
              <a:rect l="0" t="0" r="0" b="0"/>
              <a:pathLst>
                <a:path w="156908" h="247142">
                  <a:moveTo>
                    <a:pt x="152186" y="18541"/>
                  </a:moveTo>
                  <a:lnTo>
                    <a:pt x="152186" y="18541"/>
                  </a:lnTo>
                  <a:lnTo>
                    <a:pt x="143986" y="18541"/>
                  </a:lnTo>
                  <a:lnTo>
                    <a:pt x="123415" y="2065"/>
                  </a:lnTo>
                  <a:lnTo>
                    <a:pt x="105816" y="0"/>
                  </a:lnTo>
                  <a:lnTo>
                    <a:pt x="75412" y="7197"/>
                  </a:lnTo>
                  <a:lnTo>
                    <a:pt x="47924" y="15987"/>
                  </a:lnTo>
                  <a:lnTo>
                    <a:pt x="28513" y="20606"/>
                  </a:lnTo>
                  <a:lnTo>
                    <a:pt x="5294" y="28142"/>
                  </a:lnTo>
                  <a:lnTo>
                    <a:pt x="3459" y="30233"/>
                  </a:lnTo>
                  <a:lnTo>
                    <a:pt x="512" y="36137"/>
                  </a:lnTo>
                  <a:lnTo>
                    <a:pt x="0" y="42217"/>
                  </a:lnTo>
                  <a:lnTo>
                    <a:pt x="2703" y="47761"/>
                  </a:lnTo>
                  <a:lnTo>
                    <a:pt x="4906" y="50721"/>
                  </a:lnTo>
                  <a:lnTo>
                    <a:pt x="58159" y="89653"/>
                  </a:lnTo>
                  <a:lnTo>
                    <a:pt x="111986" y="132915"/>
                  </a:lnTo>
                  <a:lnTo>
                    <a:pt x="139072" y="158256"/>
                  </a:lnTo>
                  <a:lnTo>
                    <a:pt x="146358" y="170948"/>
                  </a:lnTo>
                  <a:lnTo>
                    <a:pt x="153282" y="187171"/>
                  </a:lnTo>
                  <a:lnTo>
                    <a:pt x="156092" y="191286"/>
                  </a:lnTo>
                  <a:lnTo>
                    <a:pt x="156907" y="196146"/>
                  </a:lnTo>
                  <a:lnTo>
                    <a:pt x="154990" y="207191"/>
                  </a:lnTo>
                  <a:lnTo>
                    <a:pt x="147961" y="220252"/>
                  </a:lnTo>
                  <a:lnTo>
                    <a:pt x="128500" y="234148"/>
                  </a:lnTo>
                  <a:lnTo>
                    <a:pt x="109420" y="242820"/>
                  </a:lnTo>
                  <a:lnTo>
                    <a:pt x="49961" y="246888"/>
                  </a:lnTo>
                  <a:lnTo>
                    <a:pt x="28361" y="2471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1"/>
          <p:cNvGrpSpPr/>
          <p:nvPr/>
        </p:nvGrpSpPr>
        <p:grpSpPr>
          <a:xfrm>
            <a:off x="2247900" y="5353050"/>
            <a:ext cx="1476376" cy="600076"/>
            <a:chOff x="2247900" y="5353050"/>
            <a:chExt cx="1476376" cy="600076"/>
          </a:xfrm>
        </p:grpSpPr>
        <p:sp>
          <p:nvSpPr>
            <p:cNvPr id="115" name="SMARTInkShape-498"/>
            <p:cNvSpPr/>
            <p:nvPr>
              <p:custDataLst>
                <p:tags r:id="rId81"/>
              </p:custDataLst>
            </p:nvPr>
          </p:nvSpPr>
          <p:spPr>
            <a:xfrm>
              <a:off x="2357144" y="5438775"/>
              <a:ext cx="14582" cy="514351"/>
            </a:xfrm>
            <a:custGeom>
              <a:avLst/>
              <a:gdLst/>
              <a:ahLst/>
              <a:cxnLst/>
              <a:rect l="0" t="0" r="0" b="0"/>
              <a:pathLst>
                <a:path w="14582" h="514351">
                  <a:moveTo>
                    <a:pt x="5056" y="0"/>
                  </a:moveTo>
                  <a:lnTo>
                    <a:pt x="5056" y="0"/>
                  </a:lnTo>
                  <a:lnTo>
                    <a:pt x="5056" y="56022"/>
                  </a:lnTo>
                  <a:lnTo>
                    <a:pt x="5056" y="114791"/>
                  </a:lnTo>
                  <a:lnTo>
                    <a:pt x="5056" y="172351"/>
                  </a:lnTo>
                  <a:lnTo>
                    <a:pt x="0" y="227485"/>
                  </a:lnTo>
                  <a:lnTo>
                    <a:pt x="2960" y="281728"/>
                  </a:lnTo>
                  <a:lnTo>
                    <a:pt x="4642" y="333207"/>
                  </a:lnTo>
                  <a:lnTo>
                    <a:pt x="10031" y="384142"/>
                  </a:lnTo>
                  <a:lnTo>
                    <a:pt x="12624" y="433910"/>
                  </a:lnTo>
                  <a:lnTo>
                    <a:pt x="8827" y="464411"/>
                  </a:lnTo>
                  <a:lnTo>
                    <a:pt x="14581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9"/>
            <p:cNvSpPr/>
            <p:nvPr>
              <p:custDataLst>
                <p:tags r:id="rId82"/>
              </p:custDataLst>
            </p:nvPr>
          </p:nvSpPr>
          <p:spPr>
            <a:xfrm>
              <a:off x="2247900" y="5353828"/>
              <a:ext cx="350329" cy="504048"/>
            </a:xfrm>
            <a:custGeom>
              <a:avLst/>
              <a:gdLst/>
              <a:ahLst/>
              <a:cxnLst/>
              <a:rect l="0" t="0" r="0" b="0"/>
              <a:pathLst>
                <a:path w="350329" h="504048">
                  <a:moveTo>
                    <a:pt x="0" y="27797"/>
                  </a:moveTo>
                  <a:lnTo>
                    <a:pt x="0" y="27797"/>
                  </a:lnTo>
                  <a:lnTo>
                    <a:pt x="17900" y="20258"/>
                  </a:lnTo>
                  <a:lnTo>
                    <a:pt x="67723" y="5131"/>
                  </a:lnTo>
                  <a:lnTo>
                    <a:pt x="121977" y="0"/>
                  </a:lnTo>
                  <a:lnTo>
                    <a:pt x="166617" y="4431"/>
                  </a:lnTo>
                  <a:lnTo>
                    <a:pt x="225977" y="18540"/>
                  </a:lnTo>
                  <a:lnTo>
                    <a:pt x="275880" y="35241"/>
                  </a:lnTo>
                  <a:lnTo>
                    <a:pt x="318748" y="63284"/>
                  </a:lnTo>
                  <a:lnTo>
                    <a:pt x="334098" y="81938"/>
                  </a:lnTo>
                  <a:lnTo>
                    <a:pt x="347707" y="113751"/>
                  </a:lnTo>
                  <a:lnTo>
                    <a:pt x="350328" y="128088"/>
                  </a:lnTo>
                  <a:lnTo>
                    <a:pt x="348671" y="141515"/>
                  </a:lnTo>
                  <a:lnTo>
                    <a:pt x="343348" y="154538"/>
                  </a:lnTo>
                  <a:lnTo>
                    <a:pt x="316723" y="186513"/>
                  </a:lnTo>
                  <a:lnTo>
                    <a:pt x="266074" y="224644"/>
                  </a:lnTo>
                  <a:lnTo>
                    <a:pt x="211454" y="246036"/>
                  </a:lnTo>
                  <a:lnTo>
                    <a:pt x="156244" y="269048"/>
                  </a:lnTo>
                  <a:lnTo>
                    <a:pt x="141780" y="273550"/>
                  </a:lnTo>
                  <a:lnTo>
                    <a:pt x="120865" y="276130"/>
                  </a:lnTo>
                  <a:lnTo>
                    <a:pt x="107103" y="283599"/>
                  </a:lnTo>
                  <a:lnTo>
                    <a:pt x="107385" y="284056"/>
                  </a:lnTo>
                  <a:lnTo>
                    <a:pt x="110521" y="284565"/>
                  </a:lnTo>
                  <a:lnTo>
                    <a:pt x="118237" y="289909"/>
                  </a:lnTo>
                  <a:lnTo>
                    <a:pt x="156843" y="319928"/>
                  </a:lnTo>
                  <a:lnTo>
                    <a:pt x="211481" y="350355"/>
                  </a:lnTo>
                  <a:lnTo>
                    <a:pt x="263802" y="405671"/>
                  </a:lnTo>
                  <a:lnTo>
                    <a:pt x="315626" y="462774"/>
                  </a:lnTo>
                  <a:lnTo>
                    <a:pt x="342900" y="504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00"/>
            <p:cNvSpPr/>
            <p:nvPr>
              <p:custDataLst>
                <p:tags r:id="rId83"/>
              </p:custDataLst>
            </p:nvPr>
          </p:nvSpPr>
          <p:spPr>
            <a:xfrm>
              <a:off x="2715627" y="5362575"/>
              <a:ext cx="199024" cy="495301"/>
            </a:xfrm>
            <a:custGeom>
              <a:avLst/>
              <a:gdLst/>
              <a:ahLst/>
              <a:cxnLst/>
              <a:rect l="0" t="0" r="0" b="0"/>
              <a:pathLst>
                <a:path w="199024" h="495301">
                  <a:moveTo>
                    <a:pt x="199023" y="0"/>
                  </a:moveTo>
                  <a:lnTo>
                    <a:pt x="199023" y="0"/>
                  </a:lnTo>
                  <a:lnTo>
                    <a:pt x="193967" y="5057"/>
                  </a:lnTo>
                  <a:lnTo>
                    <a:pt x="188662" y="7540"/>
                  </a:lnTo>
                  <a:lnTo>
                    <a:pt x="171577" y="14189"/>
                  </a:lnTo>
                  <a:lnTo>
                    <a:pt x="122508" y="52317"/>
                  </a:lnTo>
                  <a:lnTo>
                    <a:pt x="75253" y="111733"/>
                  </a:lnTo>
                  <a:lnTo>
                    <a:pt x="40698" y="166643"/>
                  </a:lnTo>
                  <a:lnTo>
                    <a:pt x="21503" y="222752"/>
                  </a:lnTo>
                  <a:lnTo>
                    <a:pt x="4071" y="275697"/>
                  </a:lnTo>
                  <a:lnTo>
                    <a:pt x="0" y="326920"/>
                  </a:lnTo>
                  <a:lnTo>
                    <a:pt x="254" y="376746"/>
                  </a:lnTo>
                  <a:lnTo>
                    <a:pt x="12281" y="428065"/>
                  </a:lnTo>
                  <a:lnTo>
                    <a:pt x="26453" y="451977"/>
                  </a:lnTo>
                  <a:lnTo>
                    <a:pt x="50204" y="477962"/>
                  </a:lnTo>
                  <a:lnTo>
                    <a:pt x="67910" y="489693"/>
                  </a:lnTo>
                  <a:lnTo>
                    <a:pt x="84723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01"/>
            <p:cNvSpPr/>
            <p:nvPr>
              <p:custDataLst>
                <p:tags r:id="rId84"/>
              </p:custDataLst>
            </p:nvPr>
          </p:nvSpPr>
          <p:spPr>
            <a:xfrm>
              <a:off x="2895600" y="5610225"/>
              <a:ext cx="200026" cy="276226"/>
            </a:xfrm>
            <a:custGeom>
              <a:avLst/>
              <a:gdLst/>
              <a:ahLst/>
              <a:cxnLst/>
              <a:rect l="0" t="0" r="0" b="0"/>
              <a:pathLst>
                <a:path w="200026" h="276226">
                  <a:moveTo>
                    <a:pt x="200025" y="0"/>
                  </a:moveTo>
                  <a:lnTo>
                    <a:pt x="200025" y="0"/>
                  </a:lnTo>
                  <a:lnTo>
                    <a:pt x="173188" y="29660"/>
                  </a:lnTo>
                  <a:lnTo>
                    <a:pt x="132559" y="88576"/>
                  </a:lnTo>
                  <a:lnTo>
                    <a:pt x="102720" y="143127"/>
                  </a:lnTo>
                  <a:lnTo>
                    <a:pt x="66495" y="197226"/>
                  </a:lnTo>
                  <a:lnTo>
                    <a:pt x="19882" y="254281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02"/>
            <p:cNvSpPr/>
            <p:nvPr>
              <p:custDataLst>
                <p:tags r:id="rId85"/>
              </p:custDataLst>
            </p:nvPr>
          </p:nvSpPr>
          <p:spPr>
            <a:xfrm>
              <a:off x="2880587" y="5600700"/>
              <a:ext cx="234089" cy="285751"/>
            </a:xfrm>
            <a:custGeom>
              <a:avLst/>
              <a:gdLst/>
              <a:ahLst/>
              <a:cxnLst/>
              <a:rect l="0" t="0" r="0" b="0"/>
              <a:pathLst>
                <a:path w="234089" h="285751">
                  <a:moveTo>
                    <a:pt x="5488" y="0"/>
                  </a:moveTo>
                  <a:lnTo>
                    <a:pt x="5488" y="0"/>
                  </a:lnTo>
                  <a:lnTo>
                    <a:pt x="431" y="5057"/>
                  </a:lnTo>
                  <a:lnTo>
                    <a:pt x="0" y="7605"/>
                  </a:lnTo>
                  <a:lnTo>
                    <a:pt x="771" y="10363"/>
                  </a:lnTo>
                  <a:lnTo>
                    <a:pt x="3392" y="16247"/>
                  </a:lnTo>
                  <a:lnTo>
                    <a:pt x="5925" y="25510"/>
                  </a:lnTo>
                  <a:lnTo>
                    <a:pt x="45885" y="79272"/>
                  </a:lnTo>
                  <a:lnTo>
                    <a:pt x="88172" y="134854"/>
                  </a:lnTo>
                  <a:lnTo>
                    <a:pt x="126150" y="190632"/>
                  </a:lnTo>
                  <a:lnTo>
                    <a:pt x="180290" y="240937"/>
                  </a:lnTo>
                  <a:lnTo>
                    <a:pt x="210056" y="266629"/>
                  </a:lnTo>
                  <a:lnTo>
                    <a:pt x="219174" y="277252"/>
                  </a:lnTo>
                  <a:lnTo>
                    <a:pt x="234088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03"/>
            <p:cNvSpPr/>
            <p:nvPr>
              <p:custDataLst>
                <p:tags r:id="rId86"/>
              </p:custDataLst>
            </p:nvPr>
          </p:nvSpPr>
          <p:spPr>
            <a:xfrm>
              <a:off x="3190875" y="5353050"/>
              <a:ext cx="147333" cy="542926"/>
            </a:xfrm>
            <a:custGeom>
              <a:avLst/>
              <a:gdLst/>
              <a:ahLst/>
              <a:cxnLst/>
              <a:rect l="0" t="0" r="0" b="0"/>
              <a:pathLst>
                <a:path w="147333" h="542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2" y="2823"/>
                  </a:lnTo>
                  <a:lnTo>
                    <a:pt x="36188" y="22120"/>
                  </a:lnTo>
                  <a:lnTo>
                    <a:pt x="62386" y="51205"/>
                  </a:lnTo>
                  <a:lnTo>
                    <a:pt x="85160" y="71028"/>
                  </a:lnTo>
                  <a:lnTo>
                    <a:pt x="112096" y="119930"/>
                  </a:lnTo>
                  <a:lnTo>
                    <a:pt x="129113" y="168759"/>
                  </a:lnTo>
                  <a:lnTo>
                    <a:pt x="139843" y="219172"/>
                  </a:lnTo>
                  <a:lnTo>
                    <a:pt x="147332" y="274951"/>
                  </a:lnTo>
                  <a:lnTo>
                    <a:pt x="144853" y="330380"/>
                  </a:lnTo>
                  <a:lnTo>
                    <a:pt x="140443" y="388366"/>
                  </a:lnTo>
                  <a:lnTo>
                    <a:pt x="129695" y="440899"/>
                  </a:lnTo>
                  <a:lnTo>
                    <a:pt x="111084" y="499174"/>
                  </a:lnTo>
                  <a:lnTo>
                    <a:pt x="95250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04"/>
            <p:cNvSpPr/>
            <p:nvPr>
              <p:custDataLst>
                <p:tags r:id="rId87"/>
              </p:custDataLst>
            </p:nvPr>
          </p:nvSpPr>
          <p:spPr>
            <a:xfrm>
              <a:off x="3514725" y="5612190"/>
              <a:ext cx="190501" cy="17086"/>
            </a:xfrm>
            <a:custGeom>
              <a:avLst/>
              <a:gdLst/>
              <a:ahLst/>
              <a:cxnLst/>
              <a:rect l="0" t="0" r="0" b="0"/>
              <a:pathLst>
                <a:path w="190501" h="17086">
                  <a:moveTo>
                    <a:pt x="0" y="17085"/>
                  </a:moveTo>
                  <a:lnTo>
                    <a:pt x="0" y="17085"/>
                  </a:lnTo>
                  <a:lnTo>
                    <a:pt x="8201" y="17085"/>
                  </a:lnTo>
                  <a:lnTo>
                    <a:pt x="30073" y="9546"/>
                  </a:lnTo>
                  <a:lnTo>
                    <a:pt x="87038" y="1092"/>
                  </a:lnTo>
                  <a:lnTo>
                    <a:pt x="114690" y="0"/>
                  </a:lnTo>
                  <a:lnTo>
                    <a:pt x="170637" y="7025"/>
                  </a:lnTo>
                  <a:lnTo>
                    <a:pt x="190500" y="7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05"/>
            <p:cNvSpPr/>
            <p:nvPr>
              <p:custDataLst>
                <p:tags r:id="rId88"/>
              </p:custDataLst>
            </p:nvPr>
          </p:nvSpPr>
          <p:spPr>
            <a:xfrm>
              <a:off x="3533775" y="57531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52703" y="9525"/>
                  </a:lnTo>
                  <a:lnTo>
                    <a:pt x="77705" y="6703"/>
                  </a:lnTo>
                  <a:lnTo>
                    <a:pt x="133482" y="58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72"/>
          <p:cNvGrpSpPr/>
          <p:nvPr/>
        </p:nvGrpSpPr>
        <p:grpSpPr>
          <a:xfrm>
            <a:off x="3934078" y="5257800"/>
            <a:ext cx="1569012" cy="723901"/>
            <a:chOff x="3934078" y="5257800"/>
            <a:chExt cx="1569012" cy="723901"/>
          </a:xfrm>
        </p:grpSpPr>
        <p:sp>
          <p:nvSpPr>
            <p:cNvPr id="124" name="SMARTInkShape-506"/>
            <p:cNvSpPr/>
            <p:nvPr>
              <p:custDataLst>
                <p:tags r:id="rId74"/>
              </p:custDataLst>
            </p:nvPr>
          </p:nvSpPr>
          <p:spPr>
            <a:xfrm>
              <a:off x="3934078" y="5257800"/>
              <a:ext cx="199773" cy="723901"/>
            </a:xfrm>
            <a:custGeom>
              <a:avLst/>
              <a:gdLst/>
              <a:ahLst/>
              <a:cxnLst/>
              <a:rect l="0" t="0" r="0" b="0"/>
              <a:pathLst>
                <a:path w="199773" h="723901">
                  <a:moveTo>
                    <a:pt x="199772" y="0"/>
                  </a:moveTo>
                  <a:lnTo>
                    <a:pt x="199772" y="0"/>
                  </a:lnTo>
                  <a:lnTo>
                    <a:pt x="190640" y="0"/>
                  </a:lnTo>
                  <a:lnTo>
                    <a:pt x="185307" y="5056"/>
                  </a:lnTo>
                  <a:lnTo>
                    <a:pt x="182760" y="10362"/>
                  </a:lnTo>
                  <a:lnTo>
                    <a:pt x="182080" y="13258"/>
                  </a:lnTo>
                  <a:lnTo>
                    <a:pt x="176068" y="22391"/>
                  </a:lnTo>
                  <a:lnTo>
                    <a:pt x="126178" y="78641"/>
                  </a:lnTo>
                  <a:lnTo>
                    <a:pt x="88597" y="133565"/>
                  </a:lnTo>
                  <a:lnTo>
                    <a:pt x="64429" y="191364"/>
                  </a:lnTo>
                  <a:lnTo>
                    <a:pt x="40629" y="246528"/>
                  </a:lnTo>
                  <a:lnTo>
                    <a:pt x="23149" y="301835"/>
                  </a:lnTo>
                  <a:lnTo>
                    <a:pt x="12795" y="347078"/>
                  </a:lnTo>
                  <a:lnTo>
                    <a:pt x="4083" y="393998"/>
                  </a:lnTo>
                  <a:lnTo>
                    <a:pt x="1032" y="440356"/>
                  </a:lnTo>
                  <a:lnTo>
                    <a:pt x="0" y="494481"/>
                  </a:lnTo>
                  <a:lnTo>
                    <a:pt x="1977" y="520336"/>
                  </a:lnTo>
                  <a:lnTo>
                    <a:pt x="21220" y="579095"/>
                  </a:lnTo>
                  <a:lnTo>
                    <a:pt x="54213" y="629805"/>
                  </a:lnTo>
                  <a:lnTo>
                    <a:pt x="106843" y="678088"/>
                  </a:lnTo>
                  <a:lnTo>
                    <a:pt x="164279" y="717498"/>
                  </a:lnTo>
                  <a:lnTo>
                    <a:pt x="170945" y="721054"/>
                  </a:lnTo>
                  <a:lnTo>
                    <a:pt x="180722" y="723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07"/>
            <p:cNvSpPr/>
            <p:nvPr>
              <p:custDataLst>
                <p:tags r:id="rId75"/>
              </p:custDataLst>
            </p:nvPr>
          </p:nvSpPr>
          <p:spPr>
            <a:xfrm>
              <a:off x="4105275" y="5467480"/>
              <a:ext cx="247618" cy="390396"/>
            </a:xfrm>
            <a:custGeom>
              <a:avLst/>
              <a:gdLst/>
              <a:ahLst/>
              <a:cxnLst/>
              <a:rect l="0" t="0" r="0" b="0"/>
              <a:pathLst>
                <a:path w="247618" h="390396">
                  <a:moveTo>
                    <a:pt x="0" y="37970"/>
                  </a:moveTo>
                  <a:lnTo>
                    <a:pt x="0" y="37970"/>
                  </a:lnTo>
                  <a:lnTo>
                    <a:pt x="0" y="43027"/>
                  </a:lnTo>
                  <a:lnTo>
                    <a:pt x="1058" y="44517"/>
                  </a:lnTo>
                  <a:lnTo>
                    <a:pt x="2822" y="45510"/>
                  </a:lnTo>
                  <a:lnTo>
                    <a:pt x="5056" y="46171"/>
                  </a:lnTo>
                  <a:lnTo>
                    <a:pt x="7605" y="45555"/>
                  </a:lnTo>
                  <a:lnTo>
                    <a:pt x="17305" y="40688"/>
                  </a:lnTo>
                  <a:lnTo>
                    <a:pt x="76516" y="28340"/>
                  </a:lnTo>
                  <a:lnTo>
                    <a:pt x="131197" y="12025"/>
                  </a:lnTo>
                  <a:lnTo>
                    <a:pt x="185875" y="1348"/>
                  </a:lnTo>
                  <a:lnTo>
                    <a:pt x="220242" y="0"/>
                  </a:lnTo>
                  <a:lnTo>
                    <a:pt x="227707" y="2750"/>
                  </a:lnTo>
                  <a:lnTo>
                    <a:pt x="234554" y="6442"/>
                  </a:lnTo>
                  <a:lnTo>
                    <a:pt x="241124" y="8082"/>
                  </a:lnTo>
                  <a:lnTo>
                    <a:pt x="243299" y="10636"/>
                  </a:lnTo>
                  <a:lnTo>
                    <a:pt x="246361" y="23286"/>
                  </a:lnTo>
                  <a:lnTo>
                    <a:pt x="247617" y="76586"/>
                  </a:lnTo>
                  <a:lnTo>
                    <a:pt x="244821" y="106942"/>
                  </a:lnTo>
                  <a:lnTo>
                    <a:pt x="231174" y="161997"/>
                  </a:lnTo>
                  <a:lnTo>
                    <a:pt x="226004" y="218962"/>
                  </a:lnTo>
                  <a:lnTo>
                    <a:pt x="216861" y="276096"/>
                  </a:lnTo>
                  <a:lnTo>
                    <a:pt x="203289" y="334990"/>
                  </a:lnTo>
                  <a:lnTo>
                    <a:pt x="200455" y="359921"/>
                  </a:lnTo>
                  <a:lnTo>
                    <a:pt x="203038" y="369090"/>
                  </a:lnTo>
                  <a:lnTo>
                    <a:pt x="206656" y="376692"/>
                  </a:lnTo>
                  <a:lnTo>
                    <a:pt x="209550" y="390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08"/>
            <p:cNvSpPr/>
            <p:nvPr>
              <p:custDataLst>
                <p:tags r:id="rId76"/>
              </p:custDataLst>
            </p:nvPr>
          </p:nvSpPr>
          <p:spPr>
            <a:xfrm>
              <a:off x="4429732" y="5496041"/>
              <a:ext cx="208382" cy="361616"/>
            </a:xfrm>
            <a:custGeom>
              <a:avLst/>
              <a:gdLst/>
              <a:ahLst/>
              <a:cxnLst/>
              <a:rect l="0" t="0" r="0" b="0"/>
              <a:pathLst>
                <a:path w="208382" h="361616">
                  <a:moveTo>
                    <a:pt x="180368" y="9409"/>
                  </a:moveTo>
                  <a:lnTo>
                    <a:pt x="180368" y="9409"/>
                  </a:lnTo>
                  <a:lnTo>
                    <a:pt x="180368" y="4352"/>
                  </a:lnTo>
                  <a:lnTo>
                    <a:pt x="179310" y="2862"/>
                  </a:lnTo>
                  <a:lnTo>
                    <a:pt x="177546" y="1870"/>
                  </a:lnTo>
                  <a:lnTo>
                    <a:pt x="167111" y="276"/>
                  </a:lnTo>
                  <a:lnTo>
                    <a:pt x="157978" y="0"/>
                  </a:lnTo>
                  <a:lnTo>
                    <a:pt x="151720" y="2757"/>
                  </a:lnTo>
                  <a:lnTo>
                    <a:pt x="121362" y="22277"/>
                  </a:lnTo>
                  <a:lnTo>
                    <a:pt x="75396" y="81394"/>
                  </a:lnTo>
                  <a:lnTo>
                    <a:pt x="43817" y="133737"/>
                  </a:lnTo>
                  <a:lnTo>
                    <a:pt x="21260" y="181585"/>
                  </a:lnTo>
                  <a:lnTo>
                    <a:pt x="3998" y="237909"/>
                  </a:lnTo>
                  <a:lnTo>
                    <a:pt x="0" y="293682"/>
                  </a:lnTo>
                  <a:lnTo>
                    <a:pt x="4629" y="318240"/>
                  </a:lnTo>
                  <a:lnTo>
                    <a:pt x="17760" y="338923"/>
                  </a:lnTo>
                  <a:lnTo>
                    <a:pt x="35056" y="353399"/>
                  </a:lnTo>
                  <a:lnTo>
                    <a:pt x="47346" y="358086"/>
                  </a:lnTo>
                  <a:lnTo>
                    <a:pt x="99689" y="361615"/>
                  </a:lnTo>
                  <a:lnTo>
                    <a:pt x="119657" y="356713"/>
                  </a:lnTo>
                  <a:lnTo>
                    <a:pt x="145367" y="337970"/>
                  </a:lnTo>
                  <a:lnTo>
                    <a:pt x="168005" y="313886"/>
                  </a:lnTo>
                  <a:lnTo>
                    <a:pt x="186344" y="274812"/>
                  </a:lnTo>
                  <a:lnTo>
                    <a:pt x="204677" y="218845"/>
                  </a:lnTo>
                  <a:lnTo>
                    <a:pt x="208381" y="166263"/>
                  </a:lnTo>
                  <a:lnTo>
                    <a:pt x="200268" y="111642"/>
                  </a:lnTo>
                  <a:lnTo>
                    <a:pt x="198611" y="93205"/>
                  </a:lnTo>
                  <a:lnTo>
                    <a:pt x="191251" y="73492"/>
                  </a:lnTo>
                  <a:lnTo>
                    <a:pt x="189893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09"/>
            <p:cNvSpPr/>
            <p:nvPr>
              <p:custDataLst>
                <p:tags r:id="rId77"/>
              </p:custDataLst>
            </p:nvPr>
          </p:nvSpPr>
          <p:spPr>
            <a:xfrm>
              <a:off x="4714875" y="57435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3"/>
                  </a:lnTo>
                  <a:lnTo>
                    <a:pt x="8200" y="5057"/>
                  </a:lnTo>
                  <a:lnTo>
                    <a:pt x="16890" y="19298"/>
                  </a:lnTo>
                  <a:lnTo>
                    <a:pt x="18967" y="60707"/>
                  </a:lnTo>
                  <a:lnTo>
                    <a:pt x="19048" y="116427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510"/>
            <p:cNvSpPr/>
            <p:nvPr>
              <p:custDataLst>
                <p:tags r:id="rId78"/>
              </p:custDataLst>
            </p:nvPr>
          </p:nvSpPr>
          <p:spPr>
            <a:xfrm>
              <a:off x="4821536" y="5468790"/>
              <a:ext cx="195795" cy="300896"/>
            </a:xfrm>
            <a:custGeom>
              <a:avLst/>
              <a:gdLst/>
              <a:ahLst/>
              <a:cxnLst/>
              <a:rect l="0" t="0" r="0" b="0"/>
              <a:pathLst>
                <a:path w="195795" h="300896">
                  <a:moveTo>
                    <a:pt x="121939" y="17610"/>
                  </a:moveTo>
                  <a:lnTo>
                    <a:pt x="121939" y="17610"/>
                  </a:lnTo>
                  <a:lnTo>
                    <a:pt x="116883" y="17610"/>
                  </a:lnTo>
                  <a:lnTo>
                    <a:pt x="115393" y="16551"/>
                  </a:lnTo>
                  <a:lnTo>
                    <a:pt x="114400" y="14787"/>
                  </a:lnTo>
                  <a:lnTo>
                    <a:pt x="113738" y="12553"/>
                  </a:lnTo>
                  <a:lnTo>
                    <a:pt x="112238" y="11064"/>
                  </a:lnTo>
                  <a:lnTo>
                    <a:pt x="102227" y="5851"/>
                  </a:lnTo>
                  <a:lnTo>
                    <a:pt x="96245" y="1801"/>
                  </a:lnTo>
                  <a:lnTo>
                    <a:pt x="90058" y="0"/>
                  </a:lnTo>
                  <a:lnTo>
                    <a:pt x="75569" y="4044"/>
                  </a:lnTo>
                  <a:lnTo>
                    <a:pt x="57870" y="17001"/>
                  </a:lnTo>
                  <a:lnTo>
                    <a:pt x="40531" y="40342"/>
                  </a:lnTo>
                  <a:lnTo>
                    <a:pt x="26915" y="70980"/>
                  </a:lnTo>
                  <a:lnTo>
                    <a:pt x="10844" y="122946"/>
                  </a:lnTo>
                  <a:lnTo>
                    <a:pt x="0" y="178145"/>
                  </a:lnTo>
                  <a:lnTo>
                    <a:pt x="6091" y="222848"/>
                  </a:lnTo>
                  <a:lnTo>
                    <a:pt x="15530" y="247167"/>
                  </a:lnTo>
                  <a:lnTo>
                    <a:pt x="43185" y="280842"/>
                  </a:lnTo>
                  <a:lnTo>
                    <a:pt x="61798" y="295042"/>
                  </a:lnTo>
                  <a:lnTo>
                    <a:pt x="80718" y="300895"/>
                  </a:lnTo>
                  <a:lnTo>
                    <a:pt x="93388" y="299442"/>
                  </a:lnTo>
                  <a:lnTo>
                    <a:pt x="118769" y="289886"/>
                  </a:lnTo>
                  <a:lnTo>
                    <a:pt x="137815" y="275849"/>
                  </a:lnTo>
                  <a:lnTo>
                    <a:pt x="162156" y="244540"/>
                  </a:lnTo>
                  <a:lnTo>
                    <a:pt x="185068" y="188913"/>
                  </a:lnTo>
                  <a:lnTo>
                    <a:pt x="195244" y="148109"/>
                  </a:lnTo>
                  <a:lnTo>
                    <a:pt x="195794" y="126410"/>
                  </a:lnTo>
                  <a:lnTo>
                    <a:pt x="186306" y="67643"/>
                  </a:lnTo>
                  <a:lnTo>
                    <a:pt x="178405" y="49720"/>
                  </a:lnTo>
                  <a:lnTo>
                    <a:pt x="171376" y="41406"/>
                  </a:lnTo>
                  <a:lnTo>
                    <a:pt x="131464" y="8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11"/>
            <p:cNvSpPr/>
            <p:nvPr>
              <p:custDataLst>
                <p:tags r:id="rId79"/>
              </p:custDataLst>
            </p:nvPr>
          </p:nvSpPr>
          <p:spPr>
            <a:xfrm>
              <a:off x="5060174" y="5472609"/>
              <a:ext cx="193185" cy="280240"/>
            </a:xfrm>
            <a:custGeom>
              <a:avLst/>
              <a:gdLst/>
              <a:ahLst/>
              <a:cxnLst/>
              <a:rect l="0" t="0" r="0" b="0"/>
              <a:pathLst>
                <a:path w="193185" h="280240">
                  <a:moveTo>
                    <a:pt x="150001" y="32841"/>
                  </a:moveTo>
                  <a:lnTo>
                    <a:pt x="150001" y="32841"/>
                  </a:lnTo>
                  <a:lnTo>
                    <a:pt x="144945" y="27784"/>
                  </a:lnTo>
                  <a:lnTo>
                    <a:pt x="142462" y="22479"/>
                  </a:lnTo>
                  <a:lnTo>
                    <a:pt x="141800" y="19583"/>
                  </a:lnTo>
                  <a:lnTo>
                    <a:pt x="135812" y="10451"/>
                  </a:lnTo>
                  <a:lnTo>
                    <a:pt x="127335" y="1043"/>
                  </a:lnTo>
                  <a:lnTo>
                    <a:pt x="124307" y="0"/>
                  </a:lnTo>
                  <a:lnTo>
                    <a:pt x="121230" y="364"/>
                  </a:lnTo>
                  <a:lnTo>
                    <a:pt x="114989" y="3590"/>
                  </a:lnTo>
                  <a:lnTo>
                    <a:pt x="70252" y="38393"/>
                  </a:lnTo>
                  <a:lnTo>
                    <a:pt x="47974" y="72038"/>
                  </a:lnTo>
                  <a:lnTo>
                    <a:pt x="18878" y="131010"/>
                  </a:lnTo>
                  <a:lnTo>
                    <a:pt x="2128" y="184371"/>
                  </a:lnTo>
                  <a:lnTo>
                    <a:pt x="0" y="212501"/>
                  </a:lnTo>
                  <a:lnTo>
                    <a:pt x="11035" y="253206"/>
                  </a:lnTo>
                  <a:lnTo>
                    <a:pt x="19800" y="265896"/>
                  </a:lnTo>
                  <a:lnTo>
                    <a:pt x="29692" y="274005"/>
                  </a:lnTo>
                  <a:lnTo>
                    <a:pt x="37617" y="277608"/>
                  </a:lnTo>
                  <a:lnTo>
                    <a:pt x="71073" y="280239"/>
                  </a:lnTo>
                  <a:lnTo>
                    <a:pt x="94865" y="270304"/>
                  </a:lnTo>
                  <a:lnTo>
                    <a:pt x="149832" y="223192"/>
                  </a:lnTo>
                  <a:lnTo>
                    <a:pt x="161568" y="209517"/>
                  </a:lnTo>
                  <a:lnTo>
                    <a:pt x="181184" y="165626"/>
                  </a:lnTo>
                  <a:lnTo>
                    <a:pt x="193184" y="108125"/>
                  </a:lnTo>
                  <a:lnTo>
                    <a:pt x="185669" y="52673"/>
                  </a:lnTo>
                  <a:lnTo>
                    <a:pt x="177856" y="35895"/>
                  </a:lnTo>
                  <a:lnTo>
                    <a:pt x="159526" y="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12"/>
            <p:cNvSpPr/>
            <p:nvPr>
              <p:custDataLst>
                <p:tags r:id="rId80"/>
              </p:custDataLst>
            </p:nvPr>
          </p:nvSpPr>
          <p:spPr>
            <a:xfrm>
              <a:off x="5297951" y="5419925"/>
              <a:ext cx="205139" cy="302504"/>
            </a:xfrm>
            <a:custGeom>
              <a:avLst/>
              <a:gdLst/>
              <a:ahLst/>
              <a:cxnLst/>
              <a:rect l="0" t="0" r="0" b="0"/>
              <a:pathLst>
                <a:path w="205139" h="302504">
                  <a:moveTo>
                    <a:pt x="188449" y="47425"/>
                  </a:moveTo>
                  <a:lnTo>
                    <a:pt x="188449" y="47425"/>
                  </a:lnTo>
                  <a:lnTo>
                    <a:pt x="183392" y="42369"/>
                  </a:lnTo>
                  <a:lnTo>
                    <a:pt x="180910" y="37064"/>
                  </a:lnTo>
                  <a:lnTo>
                    <a:pt x="176276" y="11238"/>
                  </a:lnTo>
                  <a:lnTo>
                    <a:pt x="173984" y="7425"/>
                  </a:lnTo>
                  <a:lnTo>
                    <a:pt x="171397" y="4883"/>
                  </a:lnTo>
                  <a:lnTo>
                    <a:pt x="165701" y="2061"/>
                  </a:lnTo>
                  <a:lnTo>
                    <a:pt x="138927" y="0"/>
                  </a:lnTo>
                  <a:lnTo>
                    <a:pt x="118390" y="4916"/>
                  </a:lnTo>
                  <a:lnTo>
                    <a:pt x="84064" y="23663"/>
                  </a:lnTo>
                  <a:lnTo>
                    <a:pt x="55803" y="50571"/>
                  </a:lnTo>
                  <a:lnTo>
                    <a:pt x="24500" y="96522"/>
                  </a:lnTo>
                  <a:lnTo>
                    <a:pt x="4869" y="155987"/>
                  </a:lnTo>
                  <a:lnTo>
                    <a:pt x="0" y="188600"/>
                  </a:lnTo>
                  <a:lnTo>
                    <a:pt x="5959" y="228064"/>
                  </a:lnTo>
                  <a:lnTo>
                    <a:pt x="15374" y="255817"/>
                  </a:lnTo>
                  <a:lnTo>
                    <a:pt x="25449" y="270924"/>
                  </a:lnTo>
                  <a:lnTo>
                    <a:pt x="39805" y="281872"/>
                  </a:lnTo>
                  <a:lnTo>
                    <a:pt x="74891" y="297523"/>
                  </a:lnTo>
                  <a:lnTo>
                    <a:pt x="102943" y="302503"/>
                  </a:lnTo>
                  <a:lnTo>
                    <a:pt x="126307" y="298922"/>
                  </a:lnTo>
                  <a:lnTo>
                    <a:pt x="164352" y="285220"/>
                  </a:lnTo>
                  <a:lnTo>
                    <a:pt x="186159" y="267728"/>
                  </a:lnTo>
                  <a:lnTo>
                    <a:pt x="199530" y="244991"/>
                  </a:lnTo>
                  <a:lnTo>
                    <a:pt x="205138" y="223202"/>
                  </a:lnTo>
                  <a:lnTo>
                    <a:pt x="199091" y="170793"/>
                  </a:lnTo>
                  <a:lnTo>
                    <a:pt x="188338" y="113211"/>
                  </a:lnTo>
                  <a:lnTo>
                    <a:pt x="181126" y="99844"/>
                  </a:lnTo>
                  <a:lnTo>
                    <a:pt x="166096" y="82563"/>
                  </a:lnTo>
                  <a:lnTo>
                    <a:pt x="159817" y="78917"/>
                  </a:lnTo>
                  <a:lnTo>
                    <a:pt x="150349" y="76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3"/>
          <p:cNvGrpSpPr/>
          <p:nvPr/>
        </p:nvGrpSpPr>
        <p:grpSpPr>
          <a:xfrm>
            <a:off x="4591085" y="371475"/>
            <a:ext cx="600041" cy="342901"/>
            <a:chOff x="4591085" y="371475"/>
            <a:chExt cx="600041" cy="342901"/>
          </a:xfrm>
        </p:grpSpPr>
        <p:sp>
          <p:nvSpPr>
            <p:cNvPr id="132" name="SMARTInkShape-513"/>
            <p:cNvSpPr/>
            <p:nvPr>
              <p:custDataLst>
                <p:tags r:id="rId70"/>
              </p:custDataLst>
            </p:nvPr>
          </p:nvSpPr>
          <p:spPr>
            <a:xfrm>
              <a:off x="4619625" y="371475"/>
              <a:ext cx="161926" cy="342901"/>
            </a:xfrm>
            <a:custGeom>
              <a:avLst/>
              <a:gdLst/>
              <a:ahLst/>
              <a:cxnLst/>
              <a:rect l="0" t="0" r="0" b="0"/>
              <a:pathLst>
                <a:path w="161926" h="342901">
                  <a:moveTo>
                    <a:pt x="161925" y="0"/>
                  </a:moveTo>
                  <a:lnTo>
                    <a:pt x="161925" y="0"/>
                  </a:lnTo>
                  <a:lnTo>
                    <a:pt x="152793" y="0"/>
                  </a:lnTo>
                  <a:lnTo>
                    <a:pt x="151365" y="17305"/>
                  </a:lnTo>
                  <a:lnTo>
                    <a:pt x="144866" y="39010"/>
                  </a:lnTo>
                  <a:lnTo>
                    <a:pt x="138212" y="68736"/>
                  </a:lnTo>
                  <a:lnTo>
                    <a:pt x="113268" y="124933"/>
                  </a:lnTo>
                  <a:lnTo>
                    <a:pt x="88697" y="174844"/>
                  </a:lnTo>
                  <a:lnTo>
                    <a:pt x="59946" y="230615"/>
                  </a:lnTo>
                  <a:lnTo>
                    <a:pt x="45631" y="261652"/>
                  </a:lnTo>
                  <a:lnTo>
                    <a:pt x="12994" y="31730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4"/>
            <p:cNvSpPr/>
            <p:nvPr>
              <p:custDataLst>
                <p:tags r:id="rId71"/>
              </p:custDataLst>
            </p:nvPr>
          </p:nvSpPr>
          <p:spPr>
            <a:xfrm>
              <a:off x="4591085" y="409575"/>
              <a:ext cx="238091" cy="276226"/>
            </a:xfrm>
            <a:custGeom>
              <a:avLst/>
              <a:gdLst/>
              <a:ahLst/>
              <a:cxnLst/>
              <a:rect l="0" t="0" r="0" b="0"/>
              <a:pathLst>
                <a:path w="238091" h="276226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5032" y="5056"/>
                  </a:lnTo>
                  <a:lnTo>
                    <a:pt x="7508" y="10361"/>
                  </a:lnTo>
                  <a:lnTo>
                    <a:pt x="22631" y="58314"/>
                  </a:lnTo>
                  <a:lnTo>
                    <a:pt x="62738" y="114402"/>
                  </a:lnTo>
                  <a:lnTo>
                    <a:pt x="114418" y="171280"/>
                  </a:lnTo>
                  <a:lnTo>
                    <a:pt x="167966" y="230630"/>
                  </a:lnTo>
                  <a:lnTo>
                    <a:pt x="225041" y="271958"/>
                  </a:lnTo>
                  <a:lnTo>
                    <a:pt x="23809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5"/>
            <p:cNvSpPr/>
            <p:nvPr>
              <p:custDataLst>
                <p:tags r:id="rId72"/>
              </p:custDataLst>
            </p:nvPr>
          </p:nvSpPr>
          <p:spPr>
            <a:xfrm>
              <a:off x="4943475" y="4667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51258" y="19933"/>
                  </a:lnTo>
                  <a:lnTo>
                    <a:pt x="105638" y="16280"/>
                  </a:lnTo>
                  <a:lnTo>
                    <a:pt x="163704" y="873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6"/>
            <p:cNvSpPr/>
            <p:nvPr>
              <p:custDataLst>
                <p:tags r:id="rId73"/>
              </p:custDataLst>
            </p:nvPr>
          </p:nvSpPr>
          <p:spPr>
            <a:xfrm>
              <a:off x="4991100" y="571500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58308" y="19050"/>
                  </a:lnTo>
                  <a:lnTo>
                    <a:pt x="106863" y="16228"/>
                  </a:lnTo>
                  <a:lnTo>
                    <a:pt x="158162" y="10408"/>
                  </a:lnTo>
                  <a:lnTo>
                    <a:pt x="181036" y="872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74"/>
          <p:cNvGrpSpPr/>
          <p:nvPr/>
        </p:nvGrpSpPr>
        <p:grpSpPr>
          <a:xfrm>
            <a:off x="5334211" y="171890"/>
            <a:ext cx="2952540" cy="569398"/>
            <a:chOff x="5334211" y="171890"/>
            <a:chExt cx="2952540" cy="569398"/>
          </a:xfrm>
        </p:grpSpPr>
        <p:sp>
          <p:nvSpPr>
            <p:cNvPr id="137" name="SMARTInkShape-517"/>
            <p:cNvSpPr/>
            <p:nvPr>
              <p:custDataLst>
                <p:tags r:id="rId57"/>
              </p:custDataLst>
            </p:nvPr>
          </p:nvSpPr>
          <p:spPr>
            <a:xfrm>
              <a:off x="5334211" y="343065"/>
              <a:ext cx="333165" cy="246043"/>
            </a:xfrm>
            <a:custGeom>
              <a:avLst/>
              <a:gdLst/>
              <a:ahLst/>
              <a:cxnLst/>
              <a:rect l="0" t="0" r="0" b="0"/>
              <a:pathLst>
                <a:path w="333165" h="246043">
                  <a:moveTo>
                    <a:pt x="190289" y="56985"/>
                  </a:moveTo>
                  <a:lnTo>
                    <a:pt x="190289" y="56985"/>
                  </a:lnTo>
                  <a:lnTo>
                    <a:pt x="190289" y="34595"/>
                  </a:lnTo>
                  <a:lnTo>
                    <a:pt x="187467" y="28336"/>
                  </a:lnTo>
                  <a:lnTo>
                    <a:pt x="177032" y="15695"/>
                  </a:lnTo>
                  <a:lnTo>
                    <a:pt x="162842" y="6181"/>
                  </a:lnTo>
                  <a:lnTo>
                    <a:pt x="150289" y="1715"/>
                  </a:lnTo>
                  <a:lnTo>
                    <a:pt x="116818" y="0"/>
                  </a:lnTo>
                  <a:lnTo>
                    <a:pt x="98082" y="4940"/>
                  </a:lnTo>
                  <a:lnTo>
                    <a:pt x="84182" y="13107"/>
                  </a:lnTo>
                  <a:lnTo>
                    <a:pt x="63457" y="32952"/>
                  </a:lnTo>
                  <a:lnTo>
                    <a:pt x="27724" y="86476"/>
                  </a:lnTo>
                  <a:lnTo>
                    <a:pt x="7894" y="123841"/>
                  </a:lnTo>
                  <a:lnTo>
                    <a:pt x="856" y="171309"/>
                  </a:lnTo>
                  <a:lnTo>
                    <a:pt x="0" y="204333"/>
                  </a:lnTo>
                  <a:lnTo>
                    <a:pt x="2046" y="210250"/>
                  </a:lnTo>
                  <a:lnTo>
                    <a:pt x="9965" y="219647"/>
                  </a:lnTo>
                  <a:lnTo>
                    <a:pt x="44575" y="240921"/>
                  </a:lnTo>
                  <a:lnTo>
                    <a:pt x="63388" y="245540"/>
                  </a:lnTo>
                  <a:lnTo>
                    <a:pt x="95255" y="246042"/>
                  </a:lnTo>
                  <a:lnTo>
                    <a:pt x="150030" y="228165"/>
                  </a:lnTo>
                  <a:lnTo>
                    <a:pt x="170600" y="216008"/>
                  </a:lnTo>
                  <a:lnTo>
                    <a:pt x="201847" y="186778"/>
                  </a:lnTo>
                  <a:lnTo>
                    <a:pt x="231396" y="136345"/>
                  </a:lnTo>
                  <a:lnTo>
                    <a:pt x="235983" y="117306"/>
                  </a:lnTo>
                  <a:lnTo>
                    <a:pt x="237342" y="98259"/>
                  </a:lnTo>
                  <a:lnTo>
                    <a:pt x="232688" y="79210"/>
                  </a:lnTo>
                  <a:lnTo>
                    <a:pt x="218940" y="43423"/>
                  </a:lnTo>
                  <a:lnTo>
                    <a:pt x="216799" y="41594"/>
                  </a:lnTo>
                  <a:lnTo>
                    <a:pt x="208726" y="36197"/>
                  </a:lnTo>
                  <a:lnTo>
                    <a:pt x="200335" y="28866"/>
                  </a:lnTo>
                  <a:lnTo>
                    <a:pt x="199859" y="36651"/>
                  </a:lnTo>
                  <a:lnTo>
                    <a:pt x="207359" y="58488"/>
                  </a:lnTo>
                  <a:lnTo>
                    <a:pt x="211575" y="76480"/>
                  </a:lnTo>
                  <a:lnTo>
                    <a:pt x="235885" y="135495"/>
                  </a:lnTo>
                  <a:lnTo>
                    <a:pt x="277476" y="182070"/>
                  </a:lnTo>
                  <a:lnTo>
                    <a:pt x="293263" y="192943"/>
                  </a:lnTo>
                  <a:lnTo>
                    <a:pt x="306290" y="197810"/>
                  </a:lnTo>
                  <a:lnTo>
                    <a:pt x="333164" y="1998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18"/>
            <p:cNvSpPr/>
            <p:nvPr>
              <p:custDataLst>
                <p:tags r:id="rId58"/>
              </p:custDataLst>
            </p:nvPr>
          </p:nvSpPr>
          <p:spPr>
            <a:xfrm>
              <a:off x="5724527" y="316351"/>
              <a:ext cx="295274" cy="264675"/>
            </a:xfrm>
            <a:custGeom>
              <a:avLst/>
              <a:gdLst/>
              <a:ahLst/>
              <a:cxnLst/>
              <a:rect l="0" t="0" r="0" b="0"/>
              <a:pathLst>
                <a:path w="295274" h="264675">
                  <a:moveTo>
                    <a:pt x="9523" y="45599"/>
                  </a:moveTo>
                  <a:lnTo>
                    <a:pt x="9523" y="45599"/>
                  </a:lnTo>
                  <a:lnTo>
                    <a:pt x="32" y="45599"/>
                  </a:lnTo>
                  <a:lnTo>
                    <a:pt x="0" y="63913"/>
                  </a:lnTo>
                  <a:lnTo>
                    <a:pt x="2821" y="72436"/>
                  </a:lnTo>
                  <a:lnTo>
                    <a:pt x="5055" y="76190"/>
                  </a:lnTo>
                  <a:lnTo>
                    <a:pt x="16888" y="130938"/>
                  </a:lnTo>
                  <a:lnTo>
                    <a:pt x="21681" y="169390"/>
                  </a:lnTo>
                  <a:lnTo>
                    <a:pt x="27213" y="189761"/>
                  </a:lnTo>
                  <a:lnTo>
                    <a:pt x="28538" y="206917"/>
                  </a:lnTo>
                  <a:lnTo>
                    <a:pt x="28563" y="202288"/>
                  </a:lnTo>
                  <a:lnTo>
                    <a:pt x="25746" y="197083"/>
                  </a:lnTo>
                  <a:lnTo>
                    <a:pt x="22025" y="191242"/>
                  </a:lnTo>
                  <a:lnTo>
                    <a:pt x="20371" y="185118"/>
                  </a:lnTo>
                  <a:lnTo>
                    <a:pt x="19100" y="128835"/>
                  </a:lnTo>
                  <a:lnTo>
                    <a:pt x="21875" y="73956"/>
                  </a:lnTo>
                  <a:lnTo>
                    <a:pt x="33238" y="28945"/>
                  </a:lnTo>
                  <a:lnTo>
                    <a:pt x="41714" y="15500"/>
                  </a:lnTo>
                  <a:lnTo>
                    <a:pt x="55986" y="4813"/>
                  </a:lnTo>
                  <a:lnTo>
                    <a:pt x="68563" y="0"/>
                  </a:lnTo>
                  <a:lnTo>
                    <a:pt x="78449" y="1697"/>
                  </a:lnTo>
                  <a:lnTo>
                    <a:pt x="96986" y="6353"/>
                  </a:lnTo>
                  <a:lnTo>
                    <a:pt x="100640" y="8852"/>
                  </a:lnTo>
                  <a:lnTo>
                    <a:pt x="126051" y="39925"/>
                  </a:lnTo>
                  <a:lnTo>
                    <a:pt x="139253" y="78467"/>
                  </a:lnTo>
                  <a:lnTo>
                    <a:pt x="142779" y="137218"/>
                  </a:lnTo>
                  <a:lnTo>
                    <a:pt x="142871" y="167801"/>
                  </a:lnTo>
                  <a:lnTo>
                    <a:pt x="145694" y="165880"/>
                  </a:lnTo>
                  <a:lnTo>
                    <a:pt x="147929" y="163887"/>
                  </a:lnTo>
                  <a:lnTo>
                    <a:pt x="148360" y="161499"/>
                  </a:lnTo>
                  <a:lnTo>
                    <a:pt x="147590" y="158849"/>
                  </a:lnTo>
                  <a:lnTo>
                    <a:pt x="146017" y="156024"/>
                  </a:lnTo>
                  <a:lnTo>
                    <a:pt x="147093" y="147241"/>
                  </a:lnTo>
                  <a:lnTo>
                    <a:pt x="150825" y="130396"/>
                  </a:lnTo>
                  <a:lnTo>
                    <a:pt x="157144" y="100684"/>
                  </a:lnTo>
                  <a:lnTo>
                    <a:pt x="179132" y="44417"/>
                  </a:lnTo>
                  <a:lnTo>
                    <a:pt x="185484" y="33490"/>
                  </a:lnTo>
                  <a:lnTo>
                    <a:pt x="188214" y="32234"/>
                  </a:lnTo>
                  <a:lnTo>
                    <a:pt x="191092" y="32456"/>
                  </a:lnTo>
                  <a:lnTo>
                    <a:pt x="197113" y="35524"/>
                  </a:lnTo>
                  <a:lnTo>
                    <a:pt x="203315" y="40416"/>
                  </a:lnTo>
                  <a:lnTo>
                    <a:pt x="212759" y="54176"/>
                  </a:lnTo>
                  <a:lnTo>
                    <a:pt x="231776" y="108558"/>
                  </a:lnTo>
                  <a:lnTo>
                    <a:pt x="247648" y="164126"/>
                  </a:lnTo>
                  <a:lnTo>
                    <a:pt x="254351" y="189727"/>
                  </a:lnTo>
                  <a:lnTo>
                    <a:pt x="259159" y="214598"/>
                  </a:lnTo>
                  <a:lnTo>
                    <a:pt x="267287" y="232550"/>
                  </a:lnTo>
                  <a:lnTo>
                    <a:pt x="279514" y="248098"/>
                  </a:lnTo>
                  <a:lnTo>
                    <a:pt x="285800" y="252015"/>
                  </a:lnTo>
                  <a:lnTo>
                    <a:pt x="288957" y="253060"/>
                  </a:lnTo>
                  <a:lnTo>
                    <a:pt x="291062" y="254815"/>
                  </a:lnTo>
                  <a:lnTo>
                    <a:pt x="295273" y="2646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9"/>
            <p:cNvSpPr/>
            <p:nvPr>
              <p:custDataLst>
                <p:tags r:id="rId59"/>
              </p:custDataLst>
            </p:nvPr>
          </p:nvSpPr>
          <p:spPr>
            <a:xfrm>
              <a:off x="6105559" y="200025"/>
              <a:ext cx="123792" cy="342289"/>
            </a:xfrm>
            <a:custGeom>
              <a:avLst/>
              <a:gdLst/>
              <a:ahLst/>
              <a:cxnLst/>
              <a:rect l="0" t="0" r="0" b="0"/>
              <a:pathLst>
                <a:path w="123792" h="342289">
                  <a:moveTo>
                    <a:pt x="9491" y="0"/>
                  </a:moveTo>
                  <a:lnTo>
                    <a:pt x="9491" y="0"/>
                  </a:lnTo>
                  <a:lnTo>
                    <a:pt x="82" y="0"/>
                  </a:lnTo>
                  <a:lnTo>
                    <a:pt x="0" y="5057"/>
                  </a:lnTo>
                  <a:lnTo>
                    <a:pt x="11726" y="61130"/>
                  </a:lnTo>
                  <a:lnTo>
                    <a:pt x="17576" y="108736"/>
                  </a:lnTo>
                  <a:lnTo>
                    <a:pt x="25278" y="165451"/>
                  </a:lnTo>
                  <a:lnTo>
                    <a:pt x="30719" y="218517"/>
                  </a:lnTo>
                  <a:lnTo>
                    <a:pt x="37099" y="273839"/>
                  </a:lnTo>
                  <a:lnTo>
                    <a:pt x="40697" y="303702"/>
                  </a:lnTo>
                  <a:lnTo>
                    <a:pt x="48371" y="320702"/>
                  </a:lnTo>
                  <a:lnTo>
                    <a:pt x="55346" y="328801"/>
                  </a:lnTo>
                  <a:lnTo>
                    <a:pt x="70115" y="338252"/>
                  </a:lnTo>
                  <a:lnTo>
                    <a:pt x="82722" y="341523"/>
                  </a:lnTo>
                  <a:lnTo>
                    <a:pt x="93543" y="342288"/>
                  </a:lnTo>
                  <a:lnTo>
                    <a:pt x="102587" y="339806"/>
                  </a:lnTo>
                  <a:lnTo>
                    <a:pt x="110134" y="336233"/>
                  </a:lnTo>
                  <a:lnTo>
                    <a:pt x="123791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20"/>
            <p:cNvSpPr/>
            <p:nvPr>
              <p:custDataLst>
                <p:tags r:id="rId60"/>
              </p:custDataLst>
            </p:nvPr>
          </p:nvSpPr>
          <p:spPr>
            <a:xfrm>
              <a:off x="6076950" y="361950"/>
              <a:ext cx="161926" cy="17947"/>
            </a:xfrm>
            <a:custGeom>
              <a:avLst/>
              <a:gdLst/>
              <a:ahLst/>
              <a:cxnLst/>
              <a:rect l="0" t="0" r="0" b="0"/>
              <a:pathLst>
                <a:path w="161926" h="17947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5644"/>
                  </a:lnTo>
                  <a:lnTo>
                    <a:pt x="17334" y="16402"/>
                  </a:lnTo>
                  <a:lnTo>
                    <a:pt x="23931" y="17873"/>
                  </a:lnTo>
                  <a:lnTo>
                    <a:pt x="76586" y="17946"/>
                  </a:lnTo>
                  <a:lnTo>
                    <a:pt x="134023" y="10111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21"/>
            <p:cNvSpPr/>
            <p:nvPr>
              <p:custDataLst>
                <p:tags r:id="rId61"/>
              </p:custDataLst>
            </p:nvPr>
          </p:nvSpPr>
          <p:spPr>
            <a:xfrm>
              <a:off x="6507492" y="371994"/>
              <a:ext cx="169459" cy="216622"/>
            </a:xfrm>
            <a:custGeom>
              <a:avLst/>
              <a:gdLst/>
              <a:ahLst/>
              <a:cxnLst/>
              <a:rect l="0" t="0" r="0" b="0"/>
              <a:pathLst>
                <a:path w="169459" h="216622">
                  <a:moveTo>
                    <a:pt x="150483" y="28056"/>
                  </a:moveTo>
                  <a:lnTo>
                    <a:pt x="150483" y="28056"/>
                  </a:lnTo>
                  <a:lnTo>
                    <a:pt x="145427" y="28056"/>
                  </a:lnTo>
                  <a:lnTo>
                    <a:pt x="143938" y="26998"/>
                  </a:lnTo>
                  <a:lnTo>
                    <a:pt x="142944" y="25234"/>
                  </a:lnTo>
                  <a:lnTo>
                    <a:pt x="142283" y="23000"/>
                  </a:lnTo>
                  <a:lnTo>
                    <a:pt x="140783" y="21510"/>
                  </a:lnTo>
                  <a:lnTo>
                    <a:pt x="130771" y="16297"/>
                  </a:lnTo>
                  <a:lnTo>
                    <a:pt x="115470" y="3420"/>
                  </a:lnTo>
                  <a:lnTo>
                    <a:pt x="106007" y="648"/>
                  </a:lnTo>
                  <a:lnTo>
                    <a:pt x="99672" y="0"/>
                  </a:lnTo>
                  <a:lnTo>
                    <a:pt x="85098" y="4691"/>
                  </a:lnTo>
                  <a:lnTo>
                    <a:pt x="68815" y="15758"/>
                  </a:lnTo>
                  <a:lnTo>
                    <a:pt x="58670" y="26059"/>
                  </a:lnTo>
                  <a:lnTo>
                    <a:pt x="24817" y="77732"/>
                  </a:lnTo>
                  <a:lnTo>
                    <a:pt x="4551" y="133011"/>
                  </a:lnTo>
                  <a:lnTo>
                    <a:pt x="0" y="156403"/>
                  </a:lnTo>
                  <a:lnTo>
                    <a:pt x="4579" y="170119"/>
                  </a:lnTo>
                  <a:lnTo>
                    <a:pt x="29656" y="202076"/>
                  </a:lnTo>
                  <a:lnTo>
                    <a:pt x="49419" y="212027"/>
                  </a:lnTo>
                  <a:lnTo>
                    <a:pt x="70326" y="216621"/>
                  </a:lnTo>
                  <a:lnTo>
                    <a:pt x="83462" y="214874"/>
                  </a:lnTo>
                  <a:lnTo>
                    <a:pt x="133537" y="198500"/>
                  </a:lnTo>
                  <a:lnTo>
                    <a:pt x="153098" y="178194"/>
                  </a:lnTo>
                  <a:lnTo>
                    <a:pt x="163018" y="162970"/>
                  </a:lnTo>
                  <a:lnTo>
                    <a:pt x="167602" y="145054"/>
                  </a:lnTo>
                  <a:lnTo>
                    <a:pt x="169458" y="87173"/>
                  </a:lnTo>
                  <a:lnTo>
                    <a:pt x="168441" y="73380"/>
                  </a:lnTo>
                  <a:lnTo>
                    <a:pt x="159830" y="42087"/>
                  </a:lnTo>
                  <a:lnTo>
                    <a:pt x="155342" y="34998"/>
                  </a:lnTo>
                  <a:lnTo>
                    <a:pt x="149821" y="31141"/>
                  </a:lnTo>
                  <a:lnTo>
                    <a:pt x="140958" y="28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22"/>
            <p:cNvSpPr/>
            <p:nvPr>
              <p:custDataLst>
                <p:tags r:id="rId62"/>
              </p:custDataLst>
            </p:nvPr>
          </p:nvSpPr>
          <p:spPr>
            <a:xfrm>
              <a:off x="6773801" y="171890"/>
              <a:ext cx="150875" cy="361511"/>
            </a:xfrm>
            <a:custGeom>
              <a:avLst/>
              <a:gdLst/>
              <a:ahLst/>
              <a:cxnLst/>
              <a:rect l="0" t="0" r="0" b="0"/>
              <a:pathLst>
                <a:path w="150875" h="361511">
                  <a:moveTo>
                    <a:pt x="150874" y="37660"/>
                  </a:moveTo>
                  <a:lnTo>
                    <a:pt x="150874" y="37660"/>
                  </a:lnTo>
                  <a:lnTo>
                    <a:pt x="150874" y="32604"/>
                  </a:lnTo>
                  <a:lnTo>
                    <a:pt x="148051" y="27299"/>
                  </a:lnTo>
                  <a:lnTo>
                    <a:pt x="137616" y="15270"/>
                  </a:lnTo>
                  <a:lnTo>
                    <a:pt x="131577" y="11834"/>
                  </a:lnTo>
                  <a:lnTo>
                    <a:pt x="96714" y="550"/>
                  </a:lnTo>
                  <a:lnTo>
                    <a:pt x="85880" y="0"/>
                  </a:lnTo>
                  <a:lnTo>
                    <a:pt x="76833" y="2578"/>
                  </a:lnTo>
                  <a:lnTo>
                    <a:pt x="68225" y="6193"/>
                  </a:lnTo>
                  <a:lnTo>
                    <a:pt x="52537" y="9286"/>
                  </a:lnTo>
                  <a:lnTo>
                    <a:pt x="39658" y="17494"/>
                  </a:lnTo>
                  <a:lnTo>
                    <a:pt x="15800" y="39643"/>
                  </a:lnTo>
                  <a:lnTo>
                    <a:pt x="11467" y="49477"/>
                  </a:lnTo>
                  <a:lnTo>
                    <a:pt x="0" y="91769"/>
                  </a:lnTo>
                  <a:lnTo>
                    <a:pt x="6809" y="143004"/>
                  </a:lnTo>
                  <a:lnTo>
                    <a:pt x="25743" y="197674"/>
                  </a:lnTo>
                  <a:lnTo>
                    <a:pt x="48807" y="256567"/>
                  </a:lnTo>
                  <a:lnTo>
                    <a:pt x="60307" y="282438"/>
                  </a:lnTo>
                  <a:lnTo>
                    <a:pt x="73960" y="339563"/>
                  </a:lnTo>
                  <a:lnTo>
                    <a:pt x="74674" y="3615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3"/>
            <p:cNvSpPr/>
            <p:nvPr>
              <p:custDataLst>
                <p:tags r:id="rId63"/>
              </p:custDataLst>
            </p:nvPr>
          </p:nvSpPr>
          <p:spPr>
            <a:xfrm>
              <a:off x="6772275" y="4476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36269" y="8642"/>
                  </a:lnTo>
                  <a:lnTo>
                    <a:pt x="95700" y="9473"/>
                  </a:lnTo>
                  <a:lnTo>
                    <a:pt x="153104" y="9523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4"/>
            <p:cNvSpPr/>
            <p:nvPr>
              <p:custDataLst>
                <p:tags r:id="rId64"/>
              </p:custDataLst>
            </p:nvPr>
          </p:nvSpPr>
          <p:spPr>
            <a:xfrm>
              <a:off x="7192087" y="343101"/>
              <a:ext cx="206905" cy="398187"/>
            </a:xfrm>
            <a:custGeom>
              <a:avLst/>
              <a:gdLst/>
              <a:ahLst/>
              <a:cxnLst/>
              <a:rect l="0" t="0" r="0" b="0"/>
              <a:pathLst>
                <a:path w="206905" h="398187">
                  <a:moveTo>
                    <a:pt x="18338" y="104574"/>
                  </a:moveTo>
                  <a:lnTo>
                    <a:pt x="18338" y="104574"/>
                  </a:lnTo>
                  <a:lnTo>
                    <a:pt x="18338" y="119039"/>
                  </a:lnTo>
                  <a:lnTo>
                    <a:pt x="26982" y="156907"/>
                  </a:lnTo>
                  <a:lnTo>
                    <a:pt x="34332" y="216308"/>
                  </a:lnTo>
                  <a:lnTo>
                    <a:pt x="36987" y="271218"/>
                  </a:lnTo>
                  <a:lnTo>
                    <a:pt x="44875" y="327733"/>
                  </a:lnTo>
                  <a:lnTo>
                    <a:pt x="47892" y="381645"/>
                  </a:lnTo>
                  <a:lnTo>
                    <a:pt x="49683" y="384538"/>
                  </a:lnTo>
                  <a:lnTo>
                    <a:pt x="51934" y="386467"/>
                  </a:lnTo>
                  <a:lnTo>
                    <a:pt x="54436" y="391432"/>
                  </a:lnTo>
                  <a:lnTo>
                    <a:pt x="56042" y="398186"/>
                  </a:lnTo>
                  <a:lnTo>
                    <a:pt x="56262" y="396288"/>
                  </a:lnTo>
                  <a:lnTo>
                    <a:pt x="56402" y="386446"/>
                  </a:lnTo>
                  <a:lnTo>
                    <a:pt x="53599" y="380487"/>
                  </a:lnTo>
                  <a:lnTo>
                    <a:pt x="51371" y="377416"/>
                  </a:lnTo>
                  <a:lnTo>
                    <a:pt x="48235" y="357924"/>
                  </a:lnTo>
                  <a:lnTo>
                    <a:pt x="44266" y="303259"/>
                  </a:lnTo>
                  <a:lnTo>
                    <a:pt x="33691" y="253534"/>
                  </a:lnTo>
                  <a:lnTo>
                    <a:pt x="15921" y="201888"/>
                  </a:lnTo>
                  <a:lnTo>
                    <a:pt x="7396" y="147472"/>
                  </a:lnTo>
                  <a:lnTo>
                    <a:pt x="0" y="88767"/>
                  </a:lnTo>
                  <a:lnTo>
                    <a:pt x="441" y="55260"/>
                  </a:lnTo>
                  <a:lnTo>
                    <a:pt x="4386" y="46320"/>
                  </a:lnTo>
                  <a:lnTo>
                    <a:pt x="25859" y="15599"/>
                  </a:lnTo>
                  <a:lnTo>
                    <a:pt x="36146" y="7527"/>
                  </a:lnTo>
                  <a:lnTo>
                    <a:pt x="50594" y="3234"/>
                  </a:lnTo>
                  <a:lnTo>
                    <a:pt x="100546" y="0"/>
                  </a:lnTo>
                  <a:lnTo>
                    <a:pt x="124894" y="9972"/>
                  </a:lnTo>
                  <a:lnTo>
                    <a:pt x="167163" y="44585"/>
                  </a:lnTo>
                  <a:lnTo>
                    <a:pt x="181438" y="68455"/>
                  </a:lnTo>
                  <a:lnTo>
                    <a:pt x="199050" y="121899"/>
                  </a:lnTo>
                  <a:lnTo>
                    <a:pt x="206904" y="156327"/>
                  </a:lnTo>
                  <a:lnTo>
                    <a:pt x="205156" y="170261"/>
                  </a:lnTo>
                  <a:lnTo>
                    <a:pt x="195410" y="196454"/>
                  </a:lnTo>
                  <a:lnTo>
                    <a:pt x="181341" y="215641"/>
                  </a:lnTo>
                  <a:lnTo>
                    <a:pt x="163767" y="229675"/>
                  </a:lnTo>
                  <a:lnTo>
                    <a:pt x="151412" y="234258"/>
                  </a:lnTo>
                  <a:lnTo>
                    <a:pt x="112278" y="237710"/>
                  </a:lnTo>
                  <a:lnTo>
                    <a:pt x="104892" y="235007"/>
                  </a:lnTo>
                  <a:lnTo>
                    <a:pt x="94538" y="2283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25"/>
            <p:cNvSpPr/>
            <p:nvPr>
              <p:custDataLst>
                <p:tags r:id="rId65"/>
              </p:custDataLst>
            </p:nvPr>
          </p:nvSpPr>
          <p:spPr>
            <a:xfrm>
              <a:off x="7467600" y="323850"/>
              <a:ext cx="104776" cy="247458"/>
            </a:xfrm>
            <a:custGeom>
              <a:avLst/>
              <a:gdLst/>
              <a:ahLst/>
              <a:cxnLst/>
              <a:rect l="0" t="0" r="0" b="0"/>
              <a:pathLst>
                <a:path w="104776" h="247458">
                  <a:moveTo>
                    <a:pt x="0" y="66675"/>
                  </a:moveTo>
                  <a:lnTo>
                    <a:pt x="0" y="66675"/>
                  </a:lnTo>
                  <a:lnTo>
                    <a:pt x="8201" y="66675"/>
                  </a:lnTo>
                  <a:lnTo>
                    <a:pt x="8643" y="67733"/>
                  </a:lnTo>
                  <a:lnTo>
                    <a:pt x="17049" y="124982"/>
                  </a:lnTo>
                  <a:lnTo>
                    <a:pt x="21279" y="149921"/>
                  </a:lnTo>
                  <a:lnTo>
                    <a:pt x="26414" y="173538"/>
                  </a:lnTo>
                  <a:lnTo>
                    <a:pt x="37134" y="232523"/>
                  </a:lnTo>
                  <a:lnTo>
                    <a:pt x="38090" y="247457"/>
                  </a:lnTo>
                  <a:lnTo>
                    <a:pt x="38097" y="242536"/>
                  </a:lnTo>
                  <a:lnTo>
                    <a:pt x="35276" y="237263"/>
                  </a:lnTo>
                  <a:lnTo>
                    <a:pt x="33041" y="234375"/>
                  </a:lnTo>
                  <a:lnTo>
                    <a:pt x="30560" y="225523"/>
                  </a:lnTo>
                  <a:lnTo>
                    <a:pt x="22106" y="170076"/>
                  </a:lnTo>
                  <a:lnTo>
                    <a:pt x="20376" y="114179"/>
                  </a:lnTo>
                  <a:lnTo>
                    <a:pt x="28774" y="58198"/>
                  </a:lnTo>
                  <a:lnTo>
                    <a:pt x="33250" y="43152"/>
                  </a:lnTo>
                  <a:lnTo>
                    <a:pt x="41589" y="32231"/>
                  </a:lnTo>
                  <a:lnTo>
                    <a:pt x="69497" y="6564"/>
                  </a:lnTo>
                  <a:lnTo>
                    <a:pt x="78866" y="29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26"/>
            <p:cNvSpPr/>
            <p:nvPr>
              <p:custDataLst>
                <p:tags r:id="rId66"/>
              </p:custDataLst>
            </p:nvPr>
          </p:nvSpPr>
          <p:spPr>
            <a:xfrm>
              <a:off x="7734300" y="3619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1058" y="49108"/>
                  </a:lnTo>
                  <a:lnTo>
                    <a:pt x="8937" y="97973"/>
                  </a:lnTo>
                  <a:lnTo>
                    <a:pt x="10323" y="113394"/>
                  </a:lnTo>
                  <a:lnTo>
                    <a:pt x="21269" y="149989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7"/>
            <p:cNvSpPr/>
            <p:nvPr>
              <p:custDataLst>
                <p:tags r:id="rId67"/>
              </p:custDataLst>
            </p:nvPr>
          </p:nvSpPr>
          <p:spPr>
            <a:xfrm>
              <a:off x="7753350" y="25717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8"/>
            <p:cNvSpPr/>
            <p:nvPr>
              <p:custDataLst>
                <p:tags r:id="rId68"/>
              </p:custDataLst>
            </p:nvPr>
          </p:nvSpPr>
          <p:spPr>
            <a:xfrm>
              <a:off x="7879594" y="314325"/>
              <a:ext cx="159507" cy="208930"/>
            </a:xfrm>
            <a:custGeom>
              <a:avLst/>
              <a:gdLst/>
              <a:ahLst/>
              <a:cxnLst/>
              <a:rect l="0" t="0" r="0" b="0"/>
              <a:pathLst>
                <a:path w="159507" h="208930">
                  <a:moveTo>
                    <a:pt x="111881" y="0"/>
                  </a:moveTo>
                  <a:lnTo>
                    <a:pt x="111881" y="0"/>
                  </a:lnTo>
                  <a:lnTo>
                    <a:pt x="89491" y="0"/>
                  </a:lnTo>
                  <a:lnTo>
                    <a:pt x="83232" y="2822"/>
                  </a:lnTo>
                  <a:lnTo>
                    <a:pt x="41656" y="34173"/>
                  </a:lnTo>
                  <a:lnTo>
                    <a:pt x="15289" y="71881"/>
                  </a:lnTo>
                  <a:lnTo>
                    <a:pt x="2177" y="105803"/>
                  </a:lnTo>
                  <a:lnTo>
                    <a:pt x="0" y="133655"/>
                  </a:lnTo>
                  <a:lnTo>
                    <a:pt x="8211" y="168688"/>
                  </a:lnTo>
                  <a:lnTo>
                    <a:pt x="11017" y="175959"/>
                  </a:lnTo>
                  <a:lnTo>
                    <a:pt x="19780" y="186859"/>
                  </a:lnTo>
                  <a:lnTo>
                    <a:pt x="31789" y="195232"/>
                  </a:lnTo>
                  <a:lnTo>
                    <a:pt x="56398" y="204837"/>
                  </a:lnTo>
                  <a:lnTo>
                    <a:pt x="97520" y="208929"/>
                  </a:lnTo>
                  <a:lnTo>
                    <a:pt x="156086" y="200276"/>
                  </a:lnTo>
                  <a:lnTo>
                    <a:pt x="159506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9"/>
            <p:cNvSpPr/>
            <p:nvPr>
              <p:custDataLst>
                <p:tags r:id="rId69"/>
              </p:custDataLst>
            </p:nvPr>
          </p:nvSpPr>
          <p:spPr>
            <a:xfrm>
              <a:off x="8105775" y="306812"/>
              <a:ext cx="180976" cy="217064"/>
            </a:xfrm>
            <a:custGeom>
              <a:avLst/>
              <a:gdLst/>
              <a:ahLst/>
              <a:cxnLst/>
              <a:rect l="0" t="0" r="0" b="0"/>
              <a:pathLst>
                <a:path w="180976" h="217064">
                  <a:moveTo>
                    <a:pt x="0" y="159913"/>
                  </a:moveTo>
                  <a:lnTo>
                    <a:pt x="0" y="159913"/>
                  </a:lnTo>
                  <a:lnTo>
                    <a:pt x="5057" y="164969"/>
                  </a:lnTo>
                  <a:lnTo>
                    <a:pt x="10361" y="167452"/>
                  </a:lnTo>
                  <a:lnTo>
                    <a:pt x="13258" y="168114"/>
                  </a:lnTo>
                  <a:lnTo>
                    <a:pt x="16247" y="167497"/>
                  </a:lnTo>
                  <a:lnTo>
                    <a:pt x="25511" y="161572"/>
                  </a:lnTo>
                  <a:lnTo>
                    <a:pt x="72765" y="123918"/>
                  </a:lnTo>
                  <a:lnTo>
                    <a:pt x="104772" y="64589"/>
                  </a:lnTo>
                  <a:lnTo>
                    <a:pt x="111477" y="48413"/>
                  </a:lnTo>
                  <a:lnTo>
                    <a:pt x="112417" y="44305"/>
                  </a:lnTo>
                  <a:lnTo>
                    <a:pt x="110641" y="34096"/>
                  </a:lnTo>
                  <a:lnTo>
                    <a:pt x="103691" y="19270"/>
                  </a:lnTo>
                  <a:lnTo>
                    <a:pt x="91860" y="4779"/>
                  </a:lnTo>
                  <a:lnTo>
                    <a:pt x="85630" y="1006"/>
                  </a:lnTo>
                  <a:lnTo>
                    <a:pt x="82487" y="0"/>
                  </a:lnTo>
                  <a:lnTo>
                    <a:pt x="73351" y="1705"/>
                  </a:lnTo>
                  <a:lnTo>
                    <a:pt x="62234" y="7048"/>
                  </a:lnTo>
                  <a:lnTo>
                    <a:pt x="44076" y="23015"/>
                  </a:lnTo>
                  <a:lnTo>
                    <a:pt x="21798" y="56319"/>
                  </a:lnTo>
                  <a:lnTo>
                    <a:pt x="14980" y="75771"/>
                  </a:lnTo>
                  <a:lnTo>
                    <a:pt x="10243" y="125027"/>
                  </a:lnTo>
                  <a:lnTo>
                    <a:pt x="14794" y="151340"/>
                  </a:lnTo>
                  <a:lnTo>
                    <a:pt x="27903" y="174189"/>
                  </a:lnTo>
                  <a:lnTo>
                    <a:pt x="40134" y="189308"/>
                  </a:lnTo>
                  <a:lnTo>
                    <a:pt x="81683" y="210506"/>
                  </a:lnTo>
                  <a:lnTo>
                    <a:pt x="121726" y="216199"/>
                  </a:lnTo>
                  <a:lnTo>
                    <a:pt x="180975" y="217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75"/>
          <p:cNvGrpSpPr/>
          <p:nvPr/>
        </p:nvGrpSpPr>
        <p:grpSpPr>
          <a:xfrm>
            <a:off x="8538460" y="209550"/>
            <a:ext cx="1580843" cy="428626"/>
            <a:chOff x="8538460" y="209550"/>
            <a:chExt cx="1580843" cy="428626"/>
          </a:xfrm>
        </p:grpSpPr>
        <p:sp>
          <p:nvSpPr>
            <p:cNvPr id="151" name="SMARTInkShape-530"/>
            <p:cNvSpPr/>
            <p:nvPr>
              <p:custDataLst>
                <p:tags r:id="rId48"/>
              </p:custDataLst>
            </p:nvPr>
          </p:nvSpPr>
          <p:spPr>
            <a:xfrm>
              <a:off x="8538460" y="362342"/>
              <a:ext cx="43566" cy="199634"/>
            </a:xfrm>
            <a:custGeom>
              <a:avLst/>
              <a:gdLst/>
              <a:ahLst/>
              <a:cxnLst/>
              <a:rect l="0" t="0" r="0" b="0"/>
              <a:pathLst>
                <a:path w="43566" h="199634">
                  <a:moveTo>
                    <a:pt x="14990" y="9133"/>
                  </a:moveTo>
                  <a:lnTo>
                    <a:pt x="14990" y="9133"/>
                  </a:lnTo>
                  <a:lnTo>
                    <a:pt x="6789" y="9133"/>
                  </a:lnTo>
                  <a:lnTo>
                    <a:pt x="6346" y="8075"/>
                  </a:lnTo>
                  <a:lnTo>
                    <a:pt x="5581" y="932"/>
                  </a:lnTo>
                  <a:lnTo>
                    <a:pt x="2695" y="196"/>
                  </a:lnTo>
                  <a:lnTo>
                    <a:pt x="443" y="0"/>
                  </a:lnTo>
                  <a:lnTo>
                    <a:pt x="0" y="928"/>
                  </a:lnTo>
                  <a:lnTo>
                    <a:pt x="4073" y="10021"/>
                  </a:lnTo>
                  <a:lnTo>
                    <a:pt x="10497" y="67413"/>
                  </a:lnTo>
                  <a:lnTo>
                    <a:pt x="27854" y="123532"/>
                  </a:lnTo>
                  <a:lnTo>
                    <a:pt x="33800" y="172800"/>
                  </a:lnTo>
                  <a:lnTo>
                    <a:pt x="34992" y="183474"/>
                  </a:lnTo>
                  <a:lnTo>
                    <a:pt x="43565" y="199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31"/>
            <p:cNvSpPr/>
            <p:nvPr>
              <p:custDataLst>
                <p:tags r:id="rId49"/>
              </p:custDataLst>
            </p:nvPr>
          </p:nvSpPr>
          <p:spPr>
            <a:xfrm>
              <a:off x="8591550" y="209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32"/>
            <p:cNvSpPr/>
            <p:nvPr>
              <p:custDataLst>
                <p:tags r:id="rId50"/>
              </p:custDataLst>
            </p:nvPr>
          </p:nvSpPr>
          <p:spPr>
            <a:xfrm>
              <a:off x="8705860" y="295275"/>
              <a:ext cx="161916" cy="228601"/>
            </a:xfrm>
            <a:custGeom>
              <a:avLst/>
              <a:gdLst/>
              <a:ahLst/>
              <a:cxnLst/>
              <a:rect l="0" t="0" r="0" b="0"/>
              <a:pathLst>
                <a:path w="161916" h="228601">
                  <a:moveTo>
                    <a:pt x="9515" y="0"/>
                  </a:moveTo>
                  <a:lnTo>
                    <a:pt x="9515" y="0"/>
                  </a:lnTo>
                  <a:lnTo>
                    <a:pt x="1315" y="8201"/>
                  </a:lnTo>
                  <a:lnTo>
                    <a:pt x="106" y="30867"/>
                  </a:lnTo>
                  <a:lnTo>
                    <a:pt x="8931" y="83952"/>
                  </a:lnTo>
                  <a:lnTo>
                    <a:pt x="9492" y="143002"/>
                  </a:lnTo>
                  <a:lnTo>
                    <a:pt x="9515" y="193475"/>
                  </a:lnTo>
                  <a:lnTo>
                    <a:pt x="8458" y="195658"/>
                  </a:lnTo>
                  <a:lnTo>
                    <a:pt x="6693" y="197114"/>
                  </a:lnTo>
                  <a:lnTo>
                    <a:pt x="106" y="199975"/>
                  </a:lnTo>
                  <a:lnTo>
                    <a:pt x="0" y="181707"/>
                  </a:lnTo>
                  <a:lnTo>
                    <a:pt x="8927" y="130432"/>
                  </a:lnTo>
                  <a:lnTo>
                    <a:pt x="14455" y="94674"/>
                  </a:lnTo>
                  <a:lnTo>
                    <a:pt x="30620" y="41147"/>
                  </a:lnTo>
                  <a:lnTo>
                    <a:pt x="33110" y="36957"/>
                  </a:lnTo>
                  <a:lnTo>
                    <a:pt x="38698" y="32300"/>
                  </a:lnTo>
                  <a:lnTo>
                    <a:pt x="47796" y="29679"/>
                  </a:lnTo>
                  <a:lnTo>
                    <a:pt x="55294" y="28793"/>
                  </a:lnTo>
                  <a:lnTo>
                    <a:pt x="70235" y="55109"/>
                  </a:lnTo>
                  <a:lnTo>
                    <a:pt x="93980" y="110489"/>
                  </a:lnTo>
                  <a:lnTo>
                    <a:pt x="113706" y="161423"/>
                  </a:lnTo>
                  <a:lnTo>
                    <a:pt x="121438" y="179694"/>
                  </a:lnTo>
                  <a:lnTo>
                    <a:pt x="148310" y="219742"/>
                  </a:lnTo>
                  <a:lnTo>
                    <a:pt x="16191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33"/>
            <p:cNvSpPr/>
            <p:nvPr>
              <p:custDataLst>
                <p:tags r:id="rId51"/>
              </p:custDataLst>
            </p:nvPr>
          </p:nvSpPr>
          <p:spPr>
            <a:xfrm>
              <a:off x="8935448" y="305202"/>
              <a:ext cx="170453" cy="227927"/>
            </a:xfrm>
            <a:custGeom>
              <a:avLst/>
              <a:gdLst/>
              <a:ahLst/>
              <a:cxnLst/>
              <a:rect l="0" t="0" r="0" b="0"/>
              <a:pathLst>
                <a:path w="170453" h="227927">
                  <a:moveTo>
                    <a:pt x="132352" y="18648"/>
                  </a:moveTo>
                  <a:lnTo>
                    <a:pt x="132352" y="18648"/>
                  </a:lnTo>
                  <a:lnTo>
                    <a:pt x="132352" y="10447"/>
                  </a:lnTo>
                  <a:lnTo>
                    <a:pt x="131294" y="10006"/>
                  </a:lnTo>
                  <a:lnTo>
                    <a:pt x="127295" y="9515"/>
                  </a:lnTo>
                  <a:lnTo>
                    <a:pt x="125805" y="8326"/>
                  </a:lnTo>
                  <a:lnTo>
                    <a:pt x="124151" y="4183"/>
                  </a:lnTo>
                  <a:lnTo>
                    <a:pt x="122651" y="2655"/>
                  </a:lnTo>
                  <a:lnTo>
                    <a:pt x="118163" y="957"/>
                  </a:lnTo>
                  <a:lnTo>
                    <a:pt x="109686" y="0"/>
                  </a:lnTo>
                  <a:lnTo>
                    <a:pt x="95415" y="4774"/>
                  </a:lnTo>
                  <a:lnTo>
                    <a:pt x="59151" y="35256"/>
                  </a:lnTo>
                  <a:lnTo>
                    <a:pt x="40225" y="58847"/>
                  </a:lnTo>
                  <a:lnTo>
                    <a:pt x="16059" y="112188"/>
                  </a:lnTo>
                  <a:lnTo>
                    <a:pt x="6584" y="132188"/>
                  </a:lnTo>
                  <a:lnTo>
                    <a:pt x="0" y="175416"/>
                  </a:lnTo>
                  <a:lnTo>
                    <a:pt x="4354" y="195861"/>
                  </a:lnTo>
                  <a:lnTo>
                    <a:pt x="12317" y="206065"/>
                  </a:lnTo>
                  <a:lnTo>
                    <a:pt x="23969" y="214128"/>
                  </a:lnTo>
                  <a:lnTo>
                    <a:pt x="47322" y="223559"/>
                  </a:lnTo>
                  <a:lnTo>
                    <a:pt x="104468" y="227926"/>
                  </a:lnTo>
                  <a:lnTo>
                    <a:pt x="122076" y="227019"/>
                  </a:lnTo>
                  <a:lnTo>
                    <a:pt x="142831" y="220558"/>
                  </a:lnTo>
                  <a:lnTo>
                    <a:pt x="159861" y="211715"/>
                  </a:lnTo>
                  <a:lnTo>
                    <a:pt x="170452" y="209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34"/>
            <p:cNvSpPr/>
            <p:nvPr>
              <p:custDataLst>
                <p:tags r:id="rId52"/>
              </p:custDataLst>
            </p:nvPr>
          </p:nvSpPr>
          <p:spPr>
            <a:xfrm>
              <a:off x="9163057" y="287647"/>
              <a:ext cx="114294" cy="272787"/>
            </a:xfrm>
            <a:custGeom>
              <a:avLst/>
              <a:gdLst/>
              <a:ahLst/>
              <a:cxnLst/>
              <a:rect l="0" t="0" r="0" b="0"/>
              <a:pathLst>
                <a:path w="114294" h="272787">
                  <a:moveTo>
                    <a:pt x="9518" y="74303"/>
                  </a:moveTo>
                  <a:lnTo>
                    <a:pt x="9518" y="74303"/>
                  </a:lnTo>
                  <a:lnTo>
                    <a:pt x="1317" y="74303"/>
                  </a:lnTo>
                  <a:lnTo>
                    <a:pt x="874" y="75361"/>
                  </a:lnTo>
                  <a:lnTo>
                    <a:pt x="0" y="133111"/>
                  </a:lnTo>
                  <a:lnTo>
                    <a:pt x="1053" y="159461"/>
                  </a:lnTo>
                  <a:lnTo>
                    <a:pt x="16468" y="214973"/>
                  </a:lnTo>
                  <a:lnTo>
                    <a:pt x="21103" y="235575"/>
                  </a:lnTo>
                  <a:lnTo>
                    <a:pt x="29335" y="264210"/>
                  </a:lnTo>
                  <a:lnTo>
                    <a:pt x="36730" y="272786"/>
                  </a:lnTo>
                  <a:lnTo>
                    <a:pt x="32634" y="268815"/>
                  </a:lnTo>
                  <a:lnTo>
                    <a:pt x="30375" y="263764"/>
                  </a:lnTo>
                  <a:lnTo>
                    <a:pt x="23544" y="205588"/>
                  </a:lnTo>
                  <a:lnTo>
                    <a:pt x="14382" y="150322"/>
                  </a:lnTo>
                  <a:lnTo>
                    <a:pt x="9947" y="93337"/>
                  </a:lnTo>
                  <a:lnTo>
                    <a:pt x="19244" y="43982"/>
                  </a:lnTo>
                  <a:lnTo>
                    <a:pt x="27132" y="24109"/>
                  </a:lnTo>
                  <a:lnTo>
                    <a:pt x="33574" y="17422"/>
                  </a:lnTo>
                  <a:lnTo>
                    <a:pt x="59920" y="2372"/>
                  </a:lnTo>
                  <a:lnTo>
                    <a:pt x="68255" y="0"/>
                  </a:lnTo>
                  <a:lnTo>
                    <a:pt x="78309" y="1768"/>
                  </a:lnTo>
                  <a:lnTo>
                    <a:pt x="93049" y="8714"/>
                  </a:lnTo>
                  <a:lnTo>
                    <a:pt x="114293" y="26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35"/>
            <p:cNvSpPr/>
            <p:nvPr>
              <p:custDataLst>
                <p:tags r:id="rId53"/>
              </p:custDataLst>
            </p:nvPr>
          </p:nvSpPr>
          <p:spPr>
            <a:xfrm>
              <a:off x="9296400" y="343469"/>
              <a:ext cx="150508" cy="247082"/>
            </a:xfrm>
            <a:custGeom>
              <a:avLst/>
              <a:gdLst/>
              <a:ahLst/>
              <a:cxnLst/>
              <a:rect l="0" t="0" r="0" b="0"/>
              <a:pathLst>
                <a:path w="150508" h="247082">
                  <a:moveTo>
                    <a:pt x="0" y="151831"/>
                  </a:moveTo>
                  <a:lnTo>
                    <a:pt x="0" y="151831"/>
                  </a:lnTo>
                  <a:lnTo>
                    <a:pt x="13258" y="151831"/>
                  </a:lnTo>
                  <a:lnTo>
                    <a:pt x="19297" y="149009"/>
                  </a:lnTo>
                  <a:lnTo>
                    <a:pt x="78429" y="110327"/>
                  </a:lnTo>
                  <a:lnTo>
                    <a:pt x="112073" y="74967"/>
                  </a:lnTo>
                  <a:lnTo>
                    <a:pt x="149561" y="19138"/>
                  </a:lnTo>
                  <a:lnTo>
                    <a:pt x="150507" y="15744"/>
                  </a:lnTo>
                  <a:lnTo>
                    <a:pt x="150079" y="12423"/>
                  </a:lnTo>
                  <a:lnTo>
                    <a:pt x="146783" y="5911"/>
                  </a:lnTo>
                  <a:lnTo>
                    <a:pt x="144422" y="3751"/>
                  </a:lnTo>
                  <a:lnTo>
                    <a:pt x="138977" y="1351"/>
                  </a:lnTo>
                  <a:lnTo>
                    <a:pt x="129960" y="0"/>
                  </a:lnTo>
                  <a:lnTo>
                    <a:pt x="109828" y="7148"/>
                  </a:lnTo>
                  <a:lnTo>
                    <a:pt x="84261" y="21836"/>
                  </a:lnTo>
                  <a:lnTo>
                    <a:pt x="63642" y="49600"/>
                  </a:lnTo>
                  <a:lnTo>
                    <a:pt x="42625" y="104430"/>
                  </a:lnTo>
                  <a:lnTo>
                    <a:pt x="38696" y="151861"/>
                  </a:lnTo>
                  <a:lnTo>
                    <a:pt x="44009" y="170894"/>
                  </a:lnTo>
                  <a:lnTo>
                    <a:pt x="64083" y="209845"/>
                  </a:lnTo>
                  <a:lnTo>
                    <a:pt x="86467" y="226947"/>
                  </a:lnTo>
                  <a:lnTo>
                    <a:pt x="133350" y="247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36"/>
            <p:cNvSpPr/>
            <p:nvPr>
              <p:custDataLst>
                <p:tags r:id="rId54"/>
              </p:custDataLst>
            </p:nvPr>
          </p:nvSpPr>
          <p:spPr>
            <a:xfrm>
              <a:off x="9480206" y="363831"/>
              <a:ext cx="168621" cy="236245"/>
            </a:xfrm>
            <a:custGeom>
              <a:avLst/>
              <a:gdLst/>
              <a:ahLst/>
              <a:cxnLst/>
              <a:rect l="0" t="0" r="0" b="0"/>
              <a:pathLst>
                <a:path w="168621" h="236245">
                  <a:moveTo>
                    <a:pt x="168619" y="64794"/>
                  </a:moveTo>
                  <a:lnTo>
                    <a:pt x="168619" y="64794"/>
                  </a:lnTo>
                  <a:lnTo>
                    <a:pt x="168620" y="51536"/>
                  </a:lnTo>
                  <a:lnTo>
                    <a:pt x="165796" y="45496"/>
                  </a:lnTo>
                  <a:lnTo>
                    <a:pt x="162073" y="39284"/>
                  </a:lnTo>
                  <a:lnTo>
                    <a:pt x="158919" y="29836"/>
                  </a:lnTo>
                  <a:lnTo>
                    <a:pt x="136738" y="4468"/>
                  </a:lnTo>
                  <a:lnTo>
                    <a:pt x="127639" y="941"/>
                  </a:lnTo>
                  <a:lnTo>
                    <a:pt x="122249" y="0"/>
                  </a:lnTo>
                  <a:lnTo>
                    <a:pt x="116539" y="1490"/>
                  </a:lnTo>
                  <a:lnTo>
                    <a:pt x="85901" y="19743"/>
                  </a:lnTo>
                  <a:lnTo>
                    <a:pt x="32441" y="76777"/>
                  </a:lnTo>
                  <a:lnTo>
                    <a:pt x="17079" y="94462"/>
                  </a:lnTo>
                  <a:lnTo>
                    <a:pt x="3540" y="121209"/>
                  </a:lnTo>
                  <a:lnTo>
                    <a:pt x="0" y="136081"/>
                  </a:lnTo>
                  <a:lnTo>
                    <a:pt x="1249" y="149747"/>
                  </a:lnTo>
                  <a:lnTo>
                    <a:pt x="5332" y="161817"/>
                  </a:lnTo>
                  <a:lnTo>
                    <a:pt x="10675" y="170710"/>
                  </a:lnTo>
                  <a:lnTo>
                    <a:pt x="14640" y="173505"/>
                  </a:lnTo>
                  <a:lnTo>
                    <a:pt x="33391" y="180812"/>
                  </a:lnTo>
                  <a:lnTo>
                    <a:pt x="37191" y="183415"/>
                  </a:lnTo>
                  <a:lnTo>
                    <a:pt x="41841" y="184091"/>
                  </a:lnTo>
                  <a:lnTo>
                    <a:pt x="70296" y="178614"/>
                  </a:lnTo>
                  <a:lnTo>
                    <a:pt x="85982" y="171661"/>
                  </a:lnTo>
                  <a:lnTo>
                    <a:pt x="94144" y="165913"/>
                  </a:lnTo>
                  <a:lnTo>
                    <a:pt x="117735" y="136557"/>
                  </a:lnTo>
                  <a:lnTo>
                    <a:pt x="135804" y="126428"/>
                  </a:lnTo>
                  <a:lnTo>
                    <a:pt x="137217" y="127050"/>
                  </a:lnTo>
                  <a:lnTo>
                    <a:pt x="139486" y="130596"/>
                  </a:lnTo>
                  <a:lnTo>
                    <a:pt x="142844" y="177569"/>
                  </a:lnTo>
                  <a:lnTo>
                    <a:pt x="159094" y="236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37"/>
            <p:cNvSpPr/>
            <p:nvPr>
              <p:custDataLst>
                <p:tags r:id="rId55"/>
              </p:custDataLst>
            </p:nvPr>
          </p:nvSpPr>
          <p:spPr>
            <a:xfrm>
              <a:off x="9688975" y="361984"/>
              <a:ext cx="178926" cy="209517"/>
            </a:xfrm>
            <a:custGeom>
              <a:avLst/>
              <a:gdLst/>
              <a:ahLst/>
              <a:cxnLst/>
              <a:rect l="0" t="0" r="0" b="0"/>
              <a:pathLst>
                <a:path w="178926" h="209517">
                  <a:moveTo>
                    <a:pt x="178925" y="9491"/>
                  </a:moveTo>
                  <a:lnTo>
                    <a:pt x="178925" y="9491"/>
                  </a:lnTo>
                  <a:lnTo>
                    <a:pt x="173868" y="9491"/>
                  </a:lnTo>
                  <a:lnTo>
                    <a:pt x="172379" y="8433"/>
                  </a:lnTo>
                  <a:lnTo>
                    <a:pt x="171386" y="6669"/>
                  </a:lnTo>
                  <a:lnTo>
                    <a:pt x="170725" y="4434"/>
                  </a:lnTo>
                  <a:lnTo>
                    <a:pt x="169224" y="2945"/>
                  </a:lnTo>
                  <a:lnTo>
                    <a:pt x="164736" y="1290"/>
                  </a:lnTo>
                  <a:lnTo>
                    <a:pt x="115221" y="0"/>
                  </a:lnTo>
                  <a:lnTo>
                    <a:pt x="62320" y="9669"/>
                  </a:lnTo>
                  <a:lnTo>
                    <a:pt x="19873" y="21198"/>
                  </a:lnTo>
                  <a:lnTo>
                    <a:pt x="11927" y="25278"/>
                  </a:lnTo>
                  <a:lnTo>
                    <a:pt x="0" y="28111"/>
                  </a:lnTo>
                  <a:lnTo>
                    <a:pt x="375" y="28255"/>
                  </a:lnTo>
                  <a:lnTo>
                    <a:pt x="24554" y="29592"/>
                  </a:lnTo>
                  <a:lnTo>
                    <a:pt x="46440" y="36078"/>
                  </a:lnTo>
                  <a:lnTo>
                    <a:pt x="64882" y="40299"/>
                  </a:lnTo>
                  <a:lnTo>
                    <a:pt x="109091" y="60422"/>
                  </a:lnTo>
                  <a:lnTo>
                    <a:pt x="118960" y="69521"/>
                  </a:lnTo>
                  <a:lnTo>
                    <a:pt x="152037" y="119461"/>
                  </a:lnTo>
                  <a:lnTo>
                    <a:pt x="157553" y="139324"/>
                  </a:lnTo>
                  <a:lnTo>
                    <a:pt x="159188" y="158615"/>
                  </a:lnTo>
                  <a:lnTo>
                    <a:pt x="157300" y="163940"/>
                  </a:lnTo>
                  <a:lnTo>
                    <a:pt x="138355" y="183550"/>
                  </a:lnTo>
                  <a:lnTo>
                    <a:pt x="118543" y="195646"/>
                  </a:lnTo>
                  <a:lnTo>
                    <a:pt x="76890" y="208022"/>
                  </a:lnTo>
                  <a:lnTo>
                    <a:pt x="45575" y="209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38"/>
            <p:cNvSpPr/>
            <p:nvPr>
              <p:custDataLst>
                <p:tags r:id="rId56"/>
              </p:custDataLst>
            </p:nvPr>
          </p:nvSpPr>
          <p:spPr>
            <a:xfrm>
              <a:off x="9906000" y="372033"/>
              <a:ext cx="213303" cy="266143"/>
            </a:xfrm>
            <a:custGeom>
              <a:avLst/>
              <a:gdLst/>
              <a:ahLst/>
              <a:cxnLst/>
              <a:rect l="0" t="0" r="0" b="0"/>
              <a:pathLst>
                <a:path w="213303" h="266143">
                  <a:moveTo>
                    <a:pt x="0" y="170892"/>
                  </a:moveTo>
                  <a:lnTo>
                    <a:pt x="0" y="170892"/>
                  </a:lnTo>
                  <a:lnTo>
                    <a:pt x="22390" y="170892"/>
                  </a:lnTo>
                  <a:lnTo>
                    <a:pt x="69752" y="156311"/>
                  </a:lnTo>
                  <a:lnTo>
                    <a:pt x="124095" y="130362"/>
                  </a:lnTo>
                  <a:lnTo>
                    <a:pt x="178177" y="94478"/>
                  </a:lnTo>
                  <a:lnTo>
                    <a:pt x="204752" y="69460"/>
                  </a:lnTo>
                  <a:lnTo>
                    <a:pt x="212004" y="58430"/>
                  </a:lnTo>
                  <a:lnTo>
                    <a:pt x="213302" y="53584"/>
                  </a:lnTo>
                  <a:lnTo>
                    <a:pt x="213110" y="49295"/>
                  </a:lnTo>
                  <a:lnTo>
                    <a:pt x="208962" y="31485"/>
                  </a:lnTo>
                  <a:lnTo>
                    <a:pt x="196355" y="15356"/>
                  </a:lnTo>
                  <a:lnTo>
                    <a:pt x="187178" y="5804"/>
                  </a:lnTo>
                  <a:lnTo>
                    <a:pt x="178088" y="2269"/>
                  </a:lnTo>
                  <a:lnTo>
                    <a:pt x="155005" y="0"/>
                  </a:lnTo>
                  <a:lnTo>
                    <a:pt x="99111" y="26006"/>
                  </a:lnTo>
                  <a:lnTo>
                    <a:pt x="58972" y="58076"/>
                  </a:lnTo>
                  <a:lnTo>
                    <a:pt x="22883" y="104412"/>
                  </a:lnTo>
                  <a:lnTo>
                    <a:pt x="15462" y="123354"/>
                  </a:lnTo>
                  <a:lnTo>
                    <a:pt x="13222" y="142356"/>
                  </a:lnTo>
                  <a:lnTo>
                    <a:pt x="15754" y="161384"/>
                  </a:lnTo>
                  <a:lnTo>
                    <a:pt x="28187" y="189947"/>
                  </a:lnTo>
                  <a:lnTo>
                    <a:pt x="45276" y="213462"/>
                  </a:lnTo>
                  <a:lnTo>
                    <a:pt x="84163" y="239312"/>
                  </a:lnTo>
                  <a:lnTo>
                    <a:pt x="133144" y="259186"/>
                  </a:lnTo>
                  <a:lnTo>
                    <a:pt x="190500" y="2661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539"/>
          <p:cNvSpPr/>
          <p:nvPr>
            <p:custDataLst>
              <p:tags r:id="rId1"/>
            </p:custDataLst>
          </p:nvPr>
        </p:nvSpPr>
        <p:spPr>
          <a:xfrm>
            <a:off x="5048250" y="2066925"/>
            <a:ext cx="3562236" cy="95251"/>
          </a:xfrm>
          <a:custGeom>
            <a:avLst/>
            <a:gdLst/>
            <a:ahLst/>
            <a:cxnLst/>
            <a:rect l="0" t="0" r="0" b="0"/>
            <a:pathLst>
              <a:path w="3562236" h="95251">
                <a:moveTo>
                  <a:pt x="0" y="85725"/>
                </a:moveTo>
                <a:lnTo>
                  <a:pt x="0" y="85725"/>
                </a:lnTo>
                <a:lnTo>
                  <a:pt x="57152" y="85725"/>
                </a:lnTo>
                <a:lnTo>
                  <a:pt x="92251" y="84667"/>
                </a:lnTo>
                <a:lnTo>
                  <a:pt x="116035" y="77524"/>
                </a:lnTo>
                <a:lnTo>
                  <a:pt x="173493" y="76215"/>
                </a:lnTo>
                <a:lnTo>
                  <a:pt x="228876" y="76201"/>
                </a:lnTo>
                <a:lnTo>
                  <a:pt x="282462" y="76200"/>
                </a:lnTo>
                <a:lnTo>
                  <a:pt x="317133" y="73378"/>
                </a:lnTo>
                <a:lnTo>
                  <a:pt x="364183" y="67264"/>
                </a:lnTo>
                <a:lnTo>
                  <a:pt x="420554" y="66710"/>
                </a:lnTo>
                <a:lnTo>
                  <a:pt x="476378" y="66678"/>
                </a:lnTo>
                <a:lnTo>
                  <a:pt x="533411" y="58474"/>
                </a:lnTo>
                <a:lnTo>
                  <a:pt x="585495" y="57266"/>
                </a:lnTo>
                <a:lnTo>
                  <a:pt x="643624" y="48960"/>
                </a:lnTo>
                <a:lnTo>
                  <a:pt x="694788" y="44979"/>
                </a:lnTo>
                <a:lnTo>
                  <a:pt x="743938" y="39006"/>
                </a:lnTo>
                <a:lnTo>
                  <a:pt x="798767" y="38219"/>
                </a:lnTo>
                <a:lnTo>
                  <a:pt x="857133" y="38111"/>
                </a:lnTo>
                <a:lnTo>
                  <a:pt x="904860" y="35279"/>
                </a:lnTo>
                <a:lnTo>
                  <a:pt x="953556" y="29458"/>
                </a:lnTo>
                <a:lnTo>
                  <a:pt x="1008325" y="28691"/>
                </a:lnTo>
                <a:lnTo>
                  <a:pt x="1059923" y="40847"/>
                </a:lnTo>
                <a:lnTo>
                  <a:pt x="1113520" y="38461"/>
                </a:lnTo>
                <a:lnTo>
                  <a:pt x="1172554" y="38132"/>
                </a:lnTo>
                <a:lnTo>
                  <a:pt x="1227390" y="38104"/>
                </a:lnTo>
                <a:lnTo>
                  <a:pt x="1278997" y="38100"/>
                </a:lnTo>
                <a:lnTo>
                  <a:pt x="1333652" y="31554"/>
                </a:lnTo>
                <a:lnTo>
                  <a:pt x="1389207" y="28968"/>
                </a:lnTo>
                <a:lnTo>
                  <a:pt x="1447674" y="28610"/>
                </a:lnTo>
                <a:lnTo>
                  <a:pt x="1495409" y="25757"/>
                </a:lnTo>
                <a:lnTo>
                  <a:pt x="1549594" y="19933"/>
                </a:lnTo>
                <a:lnTo>
                  <a:pt x="1604864" y="19166"/>
                </a:lnTo>
                <a:lnTo>
                  <a:pt x="1659533" y="19065"/>
                </a:lnTo>
                <a:lnTo>
                  <a:pt x="1708581" y="19053"/>
                </a:lnTo>
                <a:lnTo>
                  <a:pt x="1764168" y="19050"/>
                </a:lnTo>
                <a:lnTo>
                  <a:pt x="1818291" y="12504"/>
                </a:lnTo>
                <a:lnTo>
                  <a:pt x="1871827" y="9917"/>
                </a:lnTo>
                <a:lnTo>
                  <a:pt x="1926266" y="9577"/>
                </a:lnTo>
                <a:lnTo>
                  <a:pt x="1975288" y="9535"/>
                </a:lnTo>
                <a:lnTo>
                  <a:pt x="2024679" y="9527"/>
                </a:lnTo>
                <a:lnTo>
                  <a:pt x="2080961" y="9525"/>
                </a:lnTo>
                <a:lnTo>
                  <a:pt x="2135762" y="6703"/>
                </a:lnTo>
                <a:lnTo>
                  <a:pt x="2190838" y="883"/>
                </a:lnTo>
                <a:lnTo>
                  <a:pt x="2246449" y="117"/>
                </a:lnTo>
                <a:lnTo>
                  <a:pt x="2302874" y="16"/>
                </a:lnTo>
                <a:lnTo>
                  <a:pt x="2358935" y="2"/>
                </a:lnTo>
                <a:lnTo>
                  <a:pt x="2414451" y="0"/>
                </a:lnTo>
                <a:lnTo>
                  <a:pt x="2466330" y="2822"/>
                </a:lnTo>
                <a:lnTo>
                  <a:pt x="2486796" y="5488"/>
                </a:lnTo>
                <a:lnTo>
                  <a:pt x="2534430" y="4220"/>
                </a:lnTo>
                <a:lnTo>
                  <a:pt x="2590708" y="8826"/>
                </a:lnTo>
                <a:lnTo>
                  <a:pt x="2639033" y="9387"/>
                </a:lnTo>
                <a:lnTo>
                  <a:pt x="2695460" y="10565"/>
                </a:lnTo>
                <a:lnTo>
                  <a:pt x="2751247" y="17724"/>
                </a:lnTo>
                <a:lnTo>
                  <a:pt x="2810517" y="26415"/>
                </a:lnTo>
                <a:lnTo>
                  <a:pt x="2866913" y="29349"/>
                </a:lnTo>
                <a:lnTo>
                  <a:pt x="2915255" y="36058"/>
                </a:lnTo>
                <a:lnTo>
                  <a:pt x="2971684" y="37831"/>
                </a:lnTo>
                <a:lnTo>
                  <a:pt x="3027471" y="38065"/>
                </a:lnTo>
                <a:lnTo>
                  <a:pt x="3083920" y="40918"/>
                </a:lnTo>
                <a:lnTo>
                  <a:pt x="3143059" y="47036"/>
                </a:lnTo>
                <a:lnTo>
                  <a:pt x="3191907" y="47548"/>
                </a:lnTo>
                <a:lnTo>
                  <a:pt x="3246699" y="52672"/>
                </a:lnTo>
                <a:lnTo>
                  <a:pt x="3305059" y="56757"/>
                </a:lnTo>
                <a:lnTo>
                  <a:pt x="3364239" y="57127"/>
                </a:lnTo>
                <a:lnTo>
                  <a:pt x="3393473" y="59967"/>
                </a:lnTo>
                <a:lnTo>
                  <a:pt x="3448459" y="74040"/>
                </a:lnTo>
                <a:lnTo>
                  <a:pt x="3483677" y="77174"/>
                </a:lnTo>
                <a:lnTo>
                  <a:pt x="3510635" y="84835"/>
                </a:lnTo>
                <a:lnTo>
                  <a:pt x="3528714" y="85690"/>
                </a:lnTo>
                <a:lnTo>
                  <a:pt x="3530400" y="86760"/>
                </a:lnTo>
                <a:lnTo>
                  <a:pt x="3531526" y="88532"/>
                </a:lnTo>
                <a:lnTo>
                  <a:pt x="3532274" y="90772"/>
                </a:lnTo>
                <a:lnTo>
                  <a:pt x="3533834" y="92264"/>
                </a:lnTo>
                <a:lnTo>
                  <a:pt x="3541844" y="94857"/>
                </a:lnTo>
                <a:lnTo>
                  <a:pt x="3552818" y="95250"/>
                </a:lnTo>
                <a:lnTo>
                  <a:pt x="3552820" y="95250"/>
                </a:lnTo>
                <a:lnTo>
                  <a:pt x="3552823" y="95250"/>
                </a:lnTo>
                <a:lnTo>
                  <a:pt x="3562235" y="95250"/>
                </a:lnTo>
                <a:lnTo>
                  <a:pt x="3552826" y="95250"/>
                </a:lnTo>
                <a:lnTo>
                  <a:pt x="3552826" y="87049"/>
                </a:lnTo>
                <a:lnTo>
                  <a:pt x="3552825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4" name="SMARTInkShape-Group77"/>
          <p:cNvGrpSpPr/>
          <p:nvPr/>
        </p:nvGrpSpPr>
        <p:grpSpPr>
          <a:xfrm>
            <a:off x="5715000" y="5391150"/>
            <a:ext cx="495301" cy="242420"/>
            <a:chOff x="5715000" y="5391150"/>
            <a:chExt cx="495301" cy="242420"/>
          </a:xfrm>
        </p:grpSpPr>
        <p:sp>
          <p:nvSpPr>
            <p:cNvPr id="162" name="SMARTInkShape-540"/>
            <p:cNvSpPr/>
            <p:nvPr>
              <p:custDataLst>
                <p:tags r:id="rId46"/>
              </p:custDataLst>
            </p:nvPr>
          </p:nvSpPr>
          <p:spPr>
            <a:xfrm>
              <a:off x="5715000" y="5600700"/>
              <a:ext cx="295276" cy="9517"/>
            </a:xfrm>
            <a:custGeom>
              <a:avLst/>
              <a:gdLst/>
              <a:ahLst/>
              <a:cxnLst/>
              <a:rect l="0" t="0" r="0" b="0"/>
              <a:pathLst>
                <a:path w="295276" h="9517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  <a:lnTo>
                    <a:pt x="9132" y="0"/>
                  </a:lnTo>
                  <a:lnTo>
                    <a:pt x="17052" y="6547"/>
                  </a:lnTo>
                  <a:lnTo>
                    <a:pt x="25749" y="8643"/>
                  </a:lnTo>
                  <a:lnTo>
                    <a:pt x="65385" y="9516"/>
                  </a:lnTo>
                  <a:lnTo>
                    <a:pt x="120699" y="392"/>
                  </a:lnTo>
                  <a:lnTo>
                    <a:pt x="177801" y="10"/>
                  </a:lnTo>
                  <a:lnTo>
                    <a:pt x="235891" y="1"/>
                  </a:lnTo>
                  <a:lnTo>
                    <a:pt x="295269" y="1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41"/>
            <p:cNvSpPr/>
            <p:nvPr>
              <p:custDataLst>
                <p:tags r:id="rId47"/>
              </p:custDataLst>
            </p:nvPr>
          </p:nvSpPr>
          <p:spPr>
            <a:xfrm>
              <a:off x="6200776" y="5391150"/>
              <a:ext cx="9525" cy="242420"/>
            </a:xfrm>
            <a:custGeom>
              <a:avLst/>
              <a:gdLst/>
              <a:ahLst/>
              <a:cxnLst/>
              <a:rect l="0" t="0" r="0" b="0"/>
              <a:pathLst>
                <a:path w="9525" h="242420">
                  <a:moveTo>
                    <a:pt x="9524" y="0"/>
                  </a:moveTo>
                  <a:lnTo>
                    <a:pt x="9524" y="0"/>
                  </a:lnTo>
                  <a:lnTo>
                    <a:pt x="8466" y="51006"/>
                  </a:lnTo>
                  <a:lnTo>
                    <a:pt x="1985" y="68912"/>
                  </a:lnTo>
                  <a:lnTo>
                    <a:pt x="33" y="127070"/>
                  </a:lnTo>
                  <a:lnTo>
                    <a:pt x="0" y="180855"/>
                  </a:lnTo>
                  <a:lnTo>
                    <a:pt x="1057" y="212709"/>
                  </a:lnTo>
                  <a:lnTo>
                    <a:pt x="7783" y="242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78"/>
          <p:cNvGrpSpPr/>
          <p:nvPr/>
        </p:nvGrpSpPr>
        <p:grpSpPr>
          <a:xfrm>
            <a:off x="7000875" y="5324475"/>
            <a:ext cx="403126" cy="111521"/>
            <a:chOff x="7000875" y="5324475"/>
            <a:chExt cx="403126" cy="111521"/>
          </a:xfrm>
        </p:grpSpPr>
        <p:sp>
          <p:nvSpPr>
            <p:cNvPr id="165" name="SMARTInkShape-542"/>
            <p:cNvSpPr/>
            <p:nvPr>
              <p:custDataLst>
                <p:tags r:id="rId44"/>
              </p:custDataLst>
            </p:nvPr>
          </p:nvSpPr>
          <p:spPr>
            <a:xfrm>
              <a:off x="7000875" y="5419725"/>
              <a:ext cx="5381" cy="5749"/>
            </a:xfrm>
            <a:custGeom>
              <a:avLst/>
              <a:gdLst/>
              <a:ahLst/>
              <a:cxnLst/>
              <a:rect l="0" t="0" r="0" b="0"/>
              <a:pathLst>
                <a:path w="5381" h="5749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5380" y="5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43"/>
            <p:cNvSpPr/>
            <p:nvPr>
              <p:custDataLst>
                <p:tags r:id="rId45"/>
              </p:custDataLst>
            </p:nvPr>
          </p:nvSpPr>
          <p:spPr>
            <a:xfrm>
              <a:off x="7267575" y="5324475"/>
              <a:ext cx="136426" cy="111521"/>
            </a:xfrm>
            <a:custGeom>
              <a:avLst/>
              <a:gdLst/>
              <a:ahLst/>
              <a:cxnLst/>
              <a:rect l="0" t="0" r="0" b="0"/>
              <a:pathLst>
                <a:path w="136426" h="111521">
                  <a:moveTo>
                    <a:pt x="0" y="0"/>
                  </a:moveTo>
                  <a:lnTo>
                    <a:pt x="0" y="0"/>
                  </a:lnTo>
                  <a:lnTo>
                    <a:pt x="8664" y="7605"/>
                  </a:lnTo>
                  <a:lnTo>
                    <a:pt x="62585" y="43621"/>
                  </a:lnTo>
                  <a:lnTo>
                    <a:pt x="113553" y="86452"/>
                  </a:lnTo>
                  <a:lnTo>
                    <a:pt x="136425" y="1115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9"/>
          <p:cNvGrpSpPr/>
          <p:nvPr/>
        </p:nvGrpSpPr>
        <p:grpSpPr>
          <a:xfrm>
            <a:off x="6355095" y="5267442"/>
            <a:ext cx="1168746" cy="542809"/>
            <a:chOff x="6355095" y="5267442"/>
            <a:chExt cx="1168746" cy="542809"/>
          </a:xfrm>
        </p:grpSpPr>
        <p:sp>
          <p:nvSpPr>
            <p:cNvPr id="168" name="SMARTInkShape-544"/>
            <p:cNvSpPr/>
            <p:nvPr>
              <p:custDataLst>
                <p:tags r:id="rId36"/>
              </p:custDataLst>
            </p:nvPr>
          </p:nvSpPr>
          <p:spPr>
            <a:xfrm>
              <a:off x="6355095" y="5402518"/>
              <a:ext cx="158100" cy="262924"/>
            </a:xfrm>
            <a:custGeom>
              <a:avLst/>
              <a:gdLst/>
              <a:ahLst/>
              <a:cxnLst/>
              <a:rect l="0" t="0" r="0" b="0"/>
              <a:pathLst>
                <a:path w="158100" h="262924">
                  <a:moveTo>
                    <a:pt x="150480" y="36257"/>
                  </a:moveTo>
                  <a:lnTo>
                    <a:pt x="150480" y="36257"/>
                  </a:lnTo>
                  <a:lnTo>
                    <a:pt x="136291" y="22068"/>
                  </a:lnTo>
                  <a:lnTo>
                    <a:pt x="133590" y="16545"/>
                  </a:lnTo>
                  <a:lnTo>
                    <a:pt x="132870" y="13591"/>
                  </a:lnTo>
                  <a:lnTo>
                    <a:pt x="126800" y="4376"/>
                  </a:lnTo>
                  <a:lnTo>
                    <a:pt x="121259" y="922"/>
                  </a:lnTo>
                  <a:lnTo>
                    <a:pt x="118299" y="0"/>
                  </a:lnTo>
                  <a:lnTo>
                    <a:pt x="115268" y="444"/>
                  </a:lnTo>
                  <a:lnTo>
                    <a:pt x="109077" y="3761"/>
                  </a:lnTo>
                  <a:lnTo>
                    <a:pt x="67370" y="43228"/>
                  </a:lnTo>
                  <a:lnTo>
                    <a:pt x="37981" y="94020"/>
                  </a:lnTo>
                  <a:lnTo>
                    <a:pt x="14392" y="150610"/>
                  </a:lnTo>
                  <a:lnTo>
                    <a:pt x="0" y="202655"/>
                  </a:lnTo>
                  <a:lnTo>
                    <a:pt x="1756" y="216398"/>
                  </a:lnTo>
                  <a:lnTo>
                    <a:pt x="8694" y="233213"/>
                  </a:lnTo>
                  <a:lnTo>
                    <a:pt x="20521" y="248376"/>
                  </a:lnTo>
                  <a:lnTo>
                    <a:pt x="34951" y="258328"/>
                  </a:lnTo>
                  <a:lnTo>
                    <a:pt x="57687" y="262923"/>
                  </a:lnTo>
                  <a:lnTo>
                    <a:pt x="79476" y="259228"/>
                  </a:lnTo>
                  <a:lnTo>
                    <a:pt x="116945" y="245483"/>
                  </a:lnTo>
                  <a:lnTo>
                    <a:pt x="126050" y="238255"/>
                  </a:lnTo>
                  <a:lnTo>
                    <a:pt x="143840" y="210306"/>
                  </a:lnTo>
                  <a:lnTo>
                    <a:pt x="155715" y="178822"/>
                  </a:lnTo>
                  <a:lnTo>
                    <a:pt x="158099" y="164531"/>
                  </a:lnTo>
                  <a:lnTo>
                    <a:pt x="156336" y="151123"/>
                  </a:lnTo>
                  <a:lnTo>
                    <a:pt x="142380" y="92123"/>
                  </a:lnTo>
                  <a:lnTo>
                    <a:pt x="140847" y="89375"/>
                  </a:lnTo>
                  <a:lnTo>
                    <a:pt x="138767" y="87546"/>
                  </a:lnTo>
                  <a:lnTo>
                    <a:pt x="136322" y="86324"/>
                  </a:lnTo>
                  <a:lnTo>
                    <a:pt x="134691" y="84451"/>
                  </a:lnTo>
                  <a:lnTo>
                    <a:pt x="131430" y="743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5"/>
            <p:cNvSpPr/>
            <p:nvPr>
              <p:custDataLst>
                <p:tags r:id="rId37"/>
              </p:custDataLst>
            </p:nvPr>
          </p:nvSpPr>
          <p:spPr>
            <a:xfrm>
              <a:off x="6801965" y="5448300"/>
              <a:ext cx="196971" cy="207493"/>
            </a:xfrm>
            <a:custGeom>
              <a:avLst/>
              <a:gdLst/>
              <a:ahLst/>
              <a:cxnLst/>
              <a:rect l="0" t="0" r="0" b="0"/>
              <a:pathLst>
                <a:path w="196971" h="207493">
                  <a:moveTo>
                    <a:pt x="160810" y="28575"/>
                  </a:moveTo>
                  <a:lnTo>
                    <a:pt x="160810" y="28575"/>
                  </a:lnTo>
                  <a:lnTo>
                    <a:pt x="160810" y="23519"/>
                  </a:lnTo>
                  <a:lnTo>
                    <a:pt x="157987" y="18214"/>
                  </a:lnTo>
                  <a:lnTo>
                    <a:pt x="155753" y="15317"/>
                  </a:lnTo>
                  <a:lnTo>
                    <a:pt x="150449" y="12100"/>
                  </a:lnTo>
                  <a:lnTo>
                    <a:pt x="142447" y="10670"/>
                  </a:lnTo>
                  <a:lnTo>
                    <a:pt x="100964" y="10685"/>
                  </a:lnTo>
                  <a:lnTo>
                    <a:pt x="68799" y="22796"/>
                  </a:lnTo>
                  <a:lnTo>
                    <a:pt x="49704" y="36976"/>
                  </a:lnTo>
                  <a:lnTo>
                    <a:pt x="11587" y="86463"/>
                  </a:lnTo>
                  <a:lnTo>
                    <a:pt x="2648" y="109462"/>
                  </a:lnTo>
                  <a:lnTo>
                    <a:pt x="0" y="134739"/>
                  </a:lnTo>
                  <a:lnTo>
                    <a:pt x="4272" y="157280"/>
                  </a:lnTo>
                  <a:lnTo>
                    <a:pt x="17297" y="177365"/>
                  </a:lnTo>
                  <a:lnTo>
                    <a:pt x="47207" y="195511"/>
                  </a:lnTo>
                  <a:lnTo>
                    <a:pt x="69059" y="204920"/>
                  </a:lnTo>
                  <a:lnTo>
                    <a:pt x="86165" y="207492"/>
                  </a:lnTo>
                  <a:lnTo>
                    <a:pt x="108589" y="203884"/>
                  </a:lnTo>
                  <a:lnTo>
                    <a:pt x="141676" y="192124"/>
                  </a:lnTo>
                  <a:lnTo>
                    <a:pt x="171200" y="169535"/>
                  </a:lnTo>
                  <a:lnTo>
                    <a:pt x="182351" y="154067"/>
                  </a:lnTo>
                  <a:lnTo>
                    <a:pt x="194542" y="123331"/>
                  </a:lnTo>
                  <a:lnTo>
                    <a:pt x="196970" y="109142"/>
                  </a:lnTo>
                  <a:lnTo>
                    <a:pt x="193279" y="84197"/>
                  </a:lnTo>
                  <a:lnTo>
                    <a:pt x="176470" y="41698"/>
                  </a:lnTo>
                  <a:lnTo>
                    <a:pt x="157959" y="17120"/>
                  </a:lnTo>
                  <a:lnTo>
                    <a:pt x="14176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46"/>
            <p:cNvSpPr/>
            <p:nvPr>
              <p:custDataLst>
                <p:tags r:id="rId38"/>
              </p:custDataLst>
            </p:nvPr>
          </p:nvSpPr>
          <p:spPr>
            <a:xfrm>
              <a:off x="6687503" y="5467350"/>
              <a:ext cx="121843" cy="213382"/>
            </a:xfrm>
            <a:custGeom>
              <a:avLst/>
              <a:gdLst/>
              <a:ahLst/>
              <a:cxnLst/>
              <a:rect l="0" t="0" r="0" b="0"/>
              <a:pathLst>
                <a:path w="121843" h="213382">
                  <a:moveTo>
                    <a:pt x="84772" y="0"/>
                  </a:moveTo>
                  <a:lnTo>
                    <a:pt x="84772" y="0"/>
                  </a:lnTo>
                  <a:lnTo>
                    <a:pt x="71515" y="0"/>
                  </a:lnTo>
                  <a:lnTo>
                    <a:pt x="57324" y="5057"/>
                  </a:lnTo>
                  <a:lnTo>
                    <a:pt x="44771" y="13257"/>
                  </a:lnTo>
                  <a:lnTo>
                    <a:pt x="27791" y="39010"/>
                  </a:lnTo>
                  <a:lnTo>
                    <a:pt x="3871" y="83820"/>
                  </a:lnTo>
                  <a:lnTo>
                    <a:pt x="0" y="115806"/>
                  </a:lnTo>
                  <a:lnTo>
                    <a:pt x="6839" y="151638"/>
                  </a:lnTo>
                  <a:lnTo>
                    <a:pt x="24574" y="192271"/>
                  </a:lnTo>
                  <a:lnTo>
                    <a:pt x="40339" y="212122"/>
                  </a:lnTo>
                  <a:lnTo>
                    <a:pt x="44567" y="213381"/>
                  </a:lnTo>
                  <a:lnTo>
                    <a:pt x="54909" y="211958"/>
                  </a:lnTo>
                  <a:lnTo>
                    <a:pt x="77736" y="202421"/>
                  </a:lnTo>
                  <a:lnTo>
                    <a:pt x="102021" y="182166"/>
                  </a:lnTo>
                  <a:lnTo>
                    <a:pt x="115048" y="159456"/>
                  </a:lnTo>
                  <a:lnTo>
                    <a:pt x="121842" y="116798"/>
                  </a:lnTo>
                  <a:lnTo>
                    <a:pt x="121678" y="76333"/>
                  </a:lnTo>
                  <a:lnTo>
                    <a:pt x="111105" y="31590"/>
                  </a:lnTo>
                  <a:lnTo>
                    <a:pt x="94100" y="979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47"/>
            <p:cNvSpPr/>
            <p:nvPr>
              <p:custDataLst>
                <p:tags r:id="rId39"/>
              </p:custDataLst>
            </p:nvPr>
          </p:nvSpPr>
          <p:spPr>
            <a:xfrm>
              <a:off x="6562725" y="5638800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9525" y="0"/>
                  </a:moveTo>
                  <a:lnTo>
                    <a:pt x="9525" y="0"/>
                  </a:lnTo>
                  <a:lnTo>
                    <a:pt x="8467" y="42562"/>
                  </a:lnTo>
                  <a:lnTo>
                    <a:pt x="883" y="79488"/>
                  </a:lnTo>
                  <a:lnTo>
                    <a:pt x="23" y="135470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8"/>
            <p:cNvSpPr/>
            <p:nvPr>
              <p:custDataLst>
                <p:tags r:id="rId40"/>
              </p:custDataLst>
            </p:nvPr>
          </p:nvSpPr>
          <p:spPr>
            <a:xfrm>
              <a:off x="7002607" y="5478752"/>
              <a:ext cx="178553" cy="178490"/>
            </a:xfrm>
            <a:custGeom>
              <a:avLst/>
              <a:gdLst/>
              <a:ahLst/>
              <a:cxnLst/>
              <a:rect l="0" t="0" r="0" b="0"/>
              <a:pathLst>
                <a:path w="178553" h="178490">
                  <a:moveTo>
                    <a:pt x="160193" y="45748"/>
                  </a:moveTo>
                  <a:lnTo>
                    <a:pt x="160193" y="45748"/>
                  </a:lnTo>
                  <a:lnTo>
                    <a:pt x="160193" y="32490"/>
                  </a:lnTo>
                  <a:lnTo>
                    <a:pt x="157370" y="26451"/>
                  </a:lnTo>
                  <a:lnTo>
                    <a:pt x="146935" y="13949"/>
                  </a:lnTo>
                  <a:lnTo>
                    <a:pt x="132747" y="4459"/>
                  </a:lnTo>
                  <a:lnTo>
                    <a:pt x="115136" y="0"/>
                  </a:lnTo>
                  <a:lnTo>
                    <a:pt x="73551" y="8731"/>
                  </a:lnTo>
                  <a:lnTo>
                    <a:pt x="41244" y="20562"/>
                  </a:lnTo>
                  <a:lnTo>
                    <a:pt x="30420" y="29616"/>
                  </a:lnTo>
                  <a:lnTo>
                    <a:pt x="5952" y="65379"/>
                  </a:lnTo>
                  <a:lnTo>
                    <a:pt x="545" y="87313"/>
                  </a:lnTo>
                  <a:lnTo>
                    <a:pt x="0" y="112391"/>
                  </a:lnTo>
                  <a:lnTo>
                    <a:pt x="3625" y="126873"/>
                  </a:lnTo>
                  <a:lnTo>
                    <a:pt x="21120" y="152359"/>
                  </a:lnTo>
                  <a:lnTo>
                    <a:pt x="33496" y="165060"/>
                  </a:lnTo>
                  <a:lnTo>
                    <a:pt x="44265" y="172154"/>
                  </a:lnTo>
                  <a:lnTo>
                    <a:pt x="62226" y="177042"/>
                  </a:lnTo>
                  <a:lnTo>
                    <a:pt x="80954" y="178489"/>
                  </a:lnTo>
                  <a:lnTo>
                    <a:pt x="112790" y="171373"/>
                  </a:lnTo>
                  <a:lnTo>
                    <a:pt x="137737" y="159776"/>
                  </a:lnTo>
                  <a:lnTo>
                    <a:pt x="171369" y="129607"/>
                  </a:lnTo>
                  <a:lnTo>
                    <a:pt x="175744" y="119707"/>
                  </a:lnTo>
                  <a:lnTo>
                    <a:pt x="178552" y="101162"/>
                  </a:lnTo>
                  <a:lnTo>
                    <a:pt x="170981" y="72598"/>
                  </a:lnTo>
                  <a:lnTo>
                    <a:pt x="169502" y="69998"/>
                  </a:lnTo>
                  <a:lnTo>
                    <a:pt x="167458" y="68266"/>
                  </a:lnTo>
                  <a:lnTo>
                    <a:pt x="165035" y="67109"/>
                  </a:lnTo>
                  <a:lnTo>
                    <a:pt x="163421" y="65281"/>
                  </a:lnTo>
                  <a:lnTo>
                    <a:pt x="160193" y="55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9"/>
            <p:cNvSpPr/>
            <p:nvPr>
              <p:custDataLst>
                <p:tags r:id="rId41"/>
              </p:custDataLst>
            </p:nvPr>
          </p:nvSpPr>
          <p:spPr>
            <a:xfrm>
              <a:off x="7210425" y="5486400"/>
              <a:ext cx="133351" cy="180976"/>
            </a:xfrm>
            <a:custGeom>
              <a:avLst/>
              <a:gdLst/>
              <a:ahLst/>
              <a:cxnLst/>
              <a:rect l="0" t="0" r="0" b="0"/>
              <a:pathLst>
                <a:path w="133351" h="180976">
                  <a:moveTo>
                    <a:pt x="133350" y="0"/>
                  </a:moveTo>
                  <a:lnTo>
                    <a:pt x="133350" y="0"/>
                  </a:lnTo>
                  <a:lnTo>
                    <a:pt x="133350" y="8201"/>
                  </a:lnTo>
                  <a:lnTo>
                    <a:pt x="124688" y="24472"/>
                  </a:lnTo>
                  <a:lnTo>
                    <a:pt x="88226" y="69629"/>
                  </a:lnTo>
                  <a:lnTo>
                    <a:pt x="74120" y="93303"/>
                  </a:lnTo>
                  <a:lnTo>
                    <a:pt x="26536" y="149527"/>
                  </a:lnTo>
                  <a:lnTo>
                    <a:pt x="20865" y="153660"/>
                  </a:lnTo>
                  <a:lnTo>
                    <a:pt x="14565" y="163897"/>
                  </a:lnTo>
                  <a:lnTo>
                    <a:pt x="12885" y="169589"/>
                  </a:lnTo>
                  <a:lnTo>
                    <a:pt x="10706" y="173385"/>
                  </a:lnTo>
                  <a:lnTo>
                    <a:pt x="8196" y="17591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50"/>
            <p:cNvSpPr/>
            <p:nvPr>
              <p:custDataLst>
                <p:tags r:id="rId42"/>
              </p:custDataLst>
            </p:nvPr>
          </p:nvSpPr>
          <p:spPr>
            <a:xfrm>
              <a:off x="7277100" y="5400675"/>
              <a:ext cx="123826" cy="304801"/>
            </a:xfrm>
            <a:custGeom>
              <a:avLst/>
              <a:gdLst/>
              <a:ahLst/>
              <a:cxnLst/>
              <a:rect l="0" t="0" r="0" b="0"/>
              <a:pathLst>
                <a:path w="123826" h="304801">
                  <a:moveTo>
                    <a:pt x="0" y="0"/>
                  </a:moveTo>
                  <a:lnTo>
                    <a:pt x="0" y="0"/>
                  </a:lnTo>
                  <a:lnTo>
                    <a:pt x="1" y="56023"/>
                  </a:lnTo>
                  <a:lnTo>
                    <a:pt x="2824" y="78688"/>
                  </a:lnTo>
                  <a:lnTo>
                    <a:pt x="22121" y="136390"/>
                  </a:lnTo>
                  <a:lnTo>
                    <a:pt x="50146" y="189646"/>
                  </a:lnTo>
                  <a:lnTo>
                    <a:pt x="80294" y="246516"/>
                  </a:lnTo>
                  <a:lnTo>
                    <a:pt x="123825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51"/>
            <p:cNvSpPr/>
            <p:nvPr>
              <p:custDataLst>
                <p:tags r:id="rId43"/>
              </p:custDataLst>
            </p:nvPr>
          </p:nvSpPr>
          <p:spPr>
            <a:xfrm>
              <a:off x="7334250" y="5267442"/>
              <a:ext cx="189591" cy="504709"/>
            </a:xfrm>
            <a:custGeom>
              <a:avLst/>
              <a:gdLst/>
              <a:ahLst/>
              <a:cxnLst/>
              <a:rect l="0" t="0" r="0" b="0"/>
              <a:pathLst>
                <a:path w="189591" h="504709">
                  <a:moveTo>
                    <a:pt x="0" y="9408"/>
                  </a:moveTo>
                  <a:lnTo>
                    <a:pt x="0" y="9408"/>
                  </a:lnTo>
                  <a:lnTo>
                    <a:pt x="0" y="1208"/>
                  </a:lnTo>
                  <a:lnTo>
                    <a:pt x="1058" y="766"/>
                  </a:lnTo>
                  <a:lnTo>
                    <a:pt x="8201" y="0"/>
                  </a:lnTo>
                  <a:lnTo>
                    <a:pt x="60523" y="26454"/>
                  </a:lnTo>
                  <a:lnTo>
                    <a:pt x="112326" y="77174"/>
                  </a:lnTo>
                  <a:lnTo>
                    <a:pt x="152226" y="136150"/>
                  </a:lnTo>
                  <a:lnTo>
                    <a:pt x="172710" y="184609"/>
                  </a:lnTo>
                  <a:lnTo>
                    <a:pt x="185889" y="234948"/>
                  </a:lnTo>
                  <a:lnTo>
                    <a:pt x="189590" y="285655"/>
                  </a:lnTo>
                  <a:lnTo>
                    <a:pt x="187408" y="320918"/>
                  </a:lnTo>
                  <a:lnTo>
                    <a:pt x="177237" y="351474"/>
                  </a:lnTo>
                  <a:lnTo>
                    <a:pt x="152908" y="409384"/>
                  </a:lnTo>
                  <a:lnTo>
                    <a:pt x="145218" y="427418"/>
                  </a:lnTo>
                  <a:lnTo>
                    <a:pt x="111527" y="477260"/>
                  </a:lnTo>
                  <a:lnTo>
                    <a:pt x="104953" y="481926"/>
                  </a:lnTo>
                  <a:lnTo>
                    <a:pt x="98504" y="485058"/>
                  </a:lnTo>
                  <a:lnTo>
                    <a:pt x="85727" y="495183"/>
                  </a:lnTo>
                  <a:lnTo>
                    <a:pt x="85725" y="504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552"/>
          <p:cNvSpPr/>
          <p:nvPr>
            <p:custDataLst>
              <p:tags r:id="rId2"/>
            </p:custDataLst>
          </p:nvPr>
        </p:nvSpPr>
        <p:spPr>
          <a:xfrm>
            <a:off x="7587584" y="5267325"/>
            <a:ext cx="165767" cy="476251"/>
          </a:xfrm>
          <a:custGeom>
            <a:avLst/>
            <a:gdLst/>
            <a:ahLst/>
            <a:cxnLst/>
            <a:rect l="0" t="0" r="0" b="0"/>
            <a:pathLst>
              <a:path w="165767" h="476251">
                <a:moveTo>
                  <a:pt x="165766" y="0"/>
                </a:moveTo>
                <a:lnTo>
                  <a:pt x="165766" y="0"/>
                </a:lnTo>
                <a:lnTo>
                  <a:pt x="152508" y="0"/>
                </a:lnTo>
                <a:lnTo>
                  <a:pt x="146469" y="2822"/>
                </a:lnTo>
                <a:lnTo>
                  <a:pt x="143376" y="5057"/>
                </a:lnTo>
                <a:lnTo>
                  <a:pt x="127645" y="29659"/>
                </a:lnTo>
                <a:lnTo>
                  <a:pt x="115312" y="47947"/>
                </a:lnTo>
                <a:lnTo>
                  <a:pt x="68469" y="105352"/>
                </a:lnTo>
                <a:lnTo>
                  <a:pt x="32983" y="162838"/>
                </a:lnTo>
                <a:lnTo>
                  <a:pt x="12185" y="212905"/>
                </a:lnTo>
                <a:lnTo>
                  <a:pt x="0" y="263561"/>
                </a:lnTo>
                <a:lnTo>
                  <a:pt x="5591" y="314332"/>
                </a:lnTo>
                <a:lnTo>
                  <a:pt x="19947" y="370222"/>
                </a:lnTo>
                <a:lnTo>
                  <a:pt x="30368" y="398621"/>
                </a:lnTo>
                <a:lnTo>
                  <a:pt x="58383" y="434368"/>
                </a:lnTo>
                <a:lnTo>
                  <a:pt x="89641" y="456283"/>
                </a:lnTo>
                <a:lnTo>
                  <a:pt x="121326" y="471897"/>
                </a:lnTo>
                <a:lnTo>
                  <a:pt x="146716" y="476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SMARTInkShape-553"/>
          <p:cNvSpPr/>
          <p:nvPr>
            <p:custDataLst>
              <p:tags r:id="rId3"/>
            </p:custDataLst>
          </p:nvPr>
        </p:nvSpPr>
        <p:spPr>
          <a:xfrm>
            <a:off x="7820220" y="5295900"/>
            <a:ext cx="195419" cy="313750"/>
          </a:xfrm>
          <a:custGeom>
            <a:avLst/>
            <a:gdLst/>
            <a:ahLst/>
            <a:cxnLst/>
            <a:rect l="0" t="0" r="0" b="0"/>
            <a:pathLst>
              <a:path w="195419" h="313750">
                <a:moveTo>
                  <a:pt x="66480" y="0"/>
                </a:moveTo>
                <a:lnTo>
                  <a:pt x="66480" y="0"/>
                </a:lnTo>
                <a:lnTo>
                  <a:pt x="61423" y="5056"/>
                </a:lnTo>
                <a:lnTo>
                  <a:pt x="56119" y="7539"/>
                </a:lnTo>
                <a:lnTo>
                  <a:pt x="53222" y="8201"/>
                </a:lnTo>
                <a:lnTo>
                  <a:pt x="51291" y="9701"/>
                </a:lnTo>
                <a:lnTo>
                  <a:pt x="41223" y="26753"/>
                </a:lnTo>
                <a:lnTo>
                  <a:pt x="26205" y="85804"/>
                </a:lnTo>
                <a:lnTo>
                  <a:pt x="13275" y="125090"/>
                </a:lnTo>
                <a:lnTo>
                  <a:pt x="3130" y="181086"/>
                </a:lnTo>
                <a:lnTo>
                  <a:pt x="0" y="240118"/>
                </a:lnTo>
                <a:lnTo>
                  <a:pt x="950" y="257001"/>
                </a:lnTo>
                <a:lnTo>
                  <a:pt x="7434" y="277349"/>
                </a:lnTo>
                <a:lnTo>
                  <a:pt x="13074" y="286602"/>
                </a:lnTo>
                <a:lnTo>
                  <a:pt x="27255" y="297762"/>
                </a:lnTo>
                <a:lnTo>
                  <a:pt x="51010" y="309957"/>
                </a:lnTo>
                <a:lnTo>
                  <a:pt x="77351" y="313749"/>
                </a:lnTo>
                <a:lnTo>
                  <a:pt x="116268" y="302544"/>
                </a:lnTo>
                <a:lnTo>
                  <a:pt x="127765" y="296390"/>
                </a:lnTo>
                <a:lnTo>
                  <a:pt x="153624" y="274243"/>
                </a:lnTo>
                <a:lnTo>
                  <a:pt x="183908" y="230317"/>
                </a:lnTo>
                <a:lnTo>
                  <a:pt x="194799" y="201748"/>
                </a:lnTo>
                <a:lnTo>
                  <a:pt x="195418" y="196940"/>
                </a:lnTo>
                <a:lnTo>
                  <a:pt x="187876" y="168820"/>
                </a:lnTo>
                <a:lnTo>
                  <a:pt x="180656" y="153504"/>
                </a:lnTo>
                <a:lnTo>
                  <a:pt x="167647" y="139427"/>
                </a:lnTo>
                <a:lnTo>
                  <a:pt x="161537" y="136051"/>
                </a:lnTo>
                <a:lnTo>
                  <a:pt x="148991" y="133883"/>
                </a:lnTo>
                <a:lnTo>
                  <a:pt x="142664" y="136409"/>
                </a:lnTo>
                <a:lnTo>
                  <a:pt x="123630" y="149846"/>
                </a:lnTo>
                <a:lnTo>
                  <a:pt x="120454" y="150697"/>
                </a:lnTo>
                <a:lnTo>
                  <a:pt x="114105" y="157288"/>
                </a:lnTo>
                <a:lnTo>
                  <a:pt x="89763" y="188202"/>
                </a:lnTo>
                <a:lnTo>
                  <a:pt x="83545" y="207529"/>
                </a:lnTo>
                <a:lnTo>
                  <a:pt x="79356" y="215002"/>
                </a:lnTo>
                <a:lnTo>
                  <a:pt x="76667" y="228422"/>
                </a:lnTo>
                <a:lnTo>
                  <a:pt x="76006" y="274701"/>
                </a:lnTo>
                <a:lnTo>
                  <a:pt x="77064" y="275208"/>
                </a:lnTo>
                <a:lnTo>
                  <a:pt x="84206" y="276091"/>
                </a:lnTo>
                <a:lnTo>
                  <a:pt x="84942" y="278987"/>
                </a:lnTo>
                <a:lnTo>
                  <a:pt x="85414" y="284414"/>
                </a:lnTo>
                <a:lnTo>
                  <a:pt x="88300" y="285156"/>
                </a:lnTo>
                <a:lnTo>
                  <a:pt x="95055" y="285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82"/>
          <p:cNvGrpSpPr/>
          <p:nvPr/>
        </p:nvGrpSpPr>
        <p:grpSpPr>
          <a:xfrm>
            <a:off x="8096250" y="5372100"/>
            <a:ext cx="161926" cy="209551"/>
            <a:chOff x="8096250" y="5372100"/>
            <a:chExt cx="161926" cy="209551"/>
          </a:xfrm>
        </p:grpSpPr>
        <p:sp>
          <p:nvSpPr>
            <p:cNvPr id="179" name="SMARTInkShape-554"/>
            <p:cNvSpPr/>
            <p:nvPr>
              <p:custDataLst>
                <p:tags r:id="rId34"/>
              </p:custDataLst>
            </p:nvPr>
          </p:nvSpPr>
          <p:spPr>
            <a:xfrm>
              <a:off x="8163041" y="5372100"/>
              <a:ext cx="18935" cy="209551"/>
            </a:xfrm>
            <a:custGeom>
              <a:avLst/>
              <a:gdLst/>
              <a:ahLst/>
              <a:cxnLst/>
              <a:rect l="0" t="0" r="0" b="0"/>
              <a:pathLst>
                <a:path w="18935" h="20955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  <a:lnTo>
                    <a:pt x="943" y="52263"/>
                  </a:lnTo>
                  <a:lnTo>
                    <a:pt x="9017" y="110748"/>
                  </a:lnTo>
                  <a:lnTo>
                    <a:pt x="10390" y="141938"/>
                  </a:lnTo>
                  <a:lnTo>
                    <a:pt x="18046" y="168693"/>
                  </a:lnTo>
                  <a:lnTo>
                    <a:pt x="1893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55"/>
            <p:cNvSpPr/>
            <p:nvPr>
              <p:custDataLst>
                <p:tags r:id="rId35"/>
              </p:custDataLst>
            </p:nvPr>
          </p:nvSpPr>
          <p:spPr>
            <a:xfrm>
              <a:off x="8096250" y="5438775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6" y="12503"/>
                  </a:lnTo>
                  <a:lnTo>
                    <a:pt x="20723" y="10113"/>
                  </a:lnTo>
                  <a:lnTo>
                    <a:pt x="79656" y="9532"/>
                  </a:lnTo>
                  <a:lnTo>
                    <a:pt x="135473" y="846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83"/>
          <p:cNvGrpSpPr/>
          <p:nvPr/>
        </p:nvGrpSpPr>
        <p:grpSpPr>
          <a:xfrm>
            <a:off x="6057900" y="2038350"/>
            <a:ext cx="2400301" cy="133351"/>
            <a:chOff x="6057900" y="2038350"/>
            <a:chExt cx="2400301" cy="133351"/>
          </a:xfrm>
        </p:grpSpPr>
        <p:sp>
          <p:nvSpPr>
            <p:cNvPr id="182" name="SMARTInkShape-556"/>
            <p:cNvSpPr/>
            <p:nvPr>
              <p:custDataLst>
                <p:tags r:id="rId32"/>
              </p:custDataLst>
            </p:nvPr>
          </p:nvSpPr>
          <p:spPr>
            <a:xfrm>
              <a:off x="6057900" y="206692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57"/>
            <p:cNvSpPr/>
            <p:nvPr>
              <p:custDataLst>
                <p:tags r:id="rId33"/>
              </p:custDataLst>
            </p:nvPr>
          </p:nvSpPr>
          <p:spPr>
            <a:xfrm>
              <a:off x="6057900" y="2038350"/>
              <a:ext cx="2400301" cy="133351"/>
            </a:xfrm>
            <a:custGeom>
              <a:avLst/>
              <a:gdLst/>
              <a:ahLst/>
              <a:cxnLst/>
              <a:rect l="0" t="0" r="0" b="0"/>
              <a:pathLst>
                <a:path w="2400301" h="1333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2390" y="9491"/>
                  </a:lnTo>
                  <a:lnTo>
                    <a:pt x="25511" y="11618"/>
                  </a:lnTo>
                  <a:lnTo>
                    <a:pt x="31799" y="19627"/>
                  </a:lnTo>
                  <a:lnTo>
                    <a:pt x="36016" y="22610"/>
                  </a:lnTo>
                  <a:lnTo>
                    <a:pt x="46346" y="25924"/>
                  </a:lnTo>
                  <a:lnTo>
                    <a:pt x="100399" y="28529"/>
                  </a:lnTo>
                  <a:lnTo>
                    <a:pt x="158394" y="28573"/>
                  </a:lnTo>
                  <a:lnTo>
                    <a:pt x="210077" y="36776"/>
                  </a:lnTo>
                  <a:lnTo>
                    <a:pt x="261689" y="37984"/>
                  </a:lnTo>
                  <a:lnTo>
                    <a:pt x="312934" y="45623"/>
                  </a:lnTo>
                  <a:lnTo>
                    <a:pt x="363884" y="47362"/>
                  </a:lnTo>
                  <a:lnTo>
                    <a:pt x="415092" y="47573"/>
                  </a:lnTo>
                  <a:lnTo>
                    <a:pt x="466521" y="52672"/>
                  </a:lnTo>
                  <a:lnTo>
                    <a:pt x="520033" y="56265"/>
                  </a:lnTo>
                  <a:lnTo>
                    <a:pt x="571367" y="56976"/>
                  </a:lnTo>
                  <a:lnTo>
                    <a:pt x="627330" y="57116"/>
                  </a:lnTo>
                  <a:lnTo>
                    <a:pt x="682796" y="63689"/>
                  </a:lnTo>
                  <a:lnTo>
                    <a:pt x="728068" y="65790"/>
                  </a:lnTo>
                  <a:lnTo>
                    <a:pt x="774994" y="67471"/>
                  </a:lnTo>
                  <a:lnTo>
                    <a:pt x="822413" y="73144"/>
                  </a:lnTo>
                  <a:lnTo>
                    <a:pt x="868918" y="75295"/>
                  </a:lnTo>
                  <a:lnTo>
                    <a:pt x="925917" y="76022"/>
                  </a:lnTo>
                  <a:lnTo>
                    <a:pt x="972141" y="76147"/>
                  </a:lnTo>
                  <a:lnTo>
                    <a:pt x="1030111" y="76190"/>
                  </a:lnTo>
                  <a:lnTo>
                    <a:pt x="1088872" y="77257"/>
                  </a:lnTo>
                  <a:lnTo>
                    <a:pt x="1145165" y="83738"/>
                  </a:lnTo>
                  <a:lnTo>
                    <a:pt x="1201871" y="85332"/>
                  </a:lnTo>
                  <a:lnTo>
                    <a:pt x="1253838" y="92194"/>
                  </a:lnTo>
                  <a:lnTo>
                    <a:pt x="1312531" y="94848"/>
                  </a:lnTo>
                  <a:lnTo>
                    <a:pt x="1366375" y="103416"/>
                  </a:lnTo>
                  <a:lnTo>
                    <a:pt x="1425260" y="104722"/>
                  </a:lnTo>
                  <a:lnTo>
                    <a:pt x="1461807" y="104775"/>
                  </a:lnTo>
                  <a:lnTo>
                    <a:pt x="1462430" y="105833"/>
                  </a:lnTo>
                  <a:lnTo>
                    <a:pt x="1461787" y="107597"/>
                  </a:lnTo>
                  <a:lnTo>
                    <a:pt x="1460299" y="109831"/>
                  </a:lnTo>
                  <a:lnTo>
                    <a:pt x="1459309" y="110262"/>
                  </a:lnTo>
                  <a:lnTo>
                    <a:pt x="1458648" y="109492"/>
                  </a:lnTo>
                  <a:lnTo>
                    <a:pt x="1458208" y="107919"/>
                  </a:lnTo>
                  <a:lnTo>
                    <a:pt x="1456855" y="106871"/>
                  </a:lnTo>
                  <a:lnTo>
                    <a:pt x="1452530" y="105707"/>
                  </a:lnTo>
                  <a:lnTo>
                    <a:pt x="1395804" y="103733"/>
                  </a:lnTo>
                  <a:lnTo>
                    <a:pt x="1341582" y="96134"/>
                  </a:lnTo>
                  <a:lnTo>
                    <a:pt x="1282092" y="90310"/>
                  </a:lnTo>
                  <a:lnTo>
                    <a:pt x="1223838" y="86328"/>
                  </a:lnTo>
                  <a:lnTo>
                    <a:pt x="1169315" y="85844"/>
                  </a:lnTo>
                  <a:lnTo>
                    <a:pt x="1116722" y="85749"/>
                  </a:lnTo>
                  <a:lnTo>
                    <a:pt x="1071949" y="84674"/>
                  </a:lnTo>
                  <a:lnTo>
                    <a:pt x="1025169" y="79181"/>
                  </a:lnTo>
                  <a:lnTo>
                    <a:pt x="977795" y="77083"/>
                  </a:lnTo>
                  <a:lnTo>
                    <a:pt x="931303" y="76462"/>
                  </a:lnTo>
                  <a:lnTo>
                    <a:pt x="874308" y="76252"/>
                  </a:lnTo>
                  <a:lnTo>
                    <a:pt x="828084" y="76216"/>
                  </a:lnTo>
                  <a:lnTo>
                    <a:pt x="778053" y="76205"/>
                  </a:lnTo>
                  <a:lnTo>
                    <a:pt x="725834" y="79024"/>
                  </a:lnTo>
                  <a:lnTo>
                    <a:pt x="676849" y="83739"/>
                  </a:lnTo>
                  <a:lnTo>
                    <a:pt x="617945" y="85332"/>
                  </a:lnTo>
                  <a:lnTo>
                    <a:pt x="573384" y="85609"/>
                  </a:lnTo>
                  <a:lnTo>
                    <a:pt x="526669" y="85690"/>
                  </a:lnTo>
                  <a:lnTo>
                    <a:pt x="471080" y="85718"/>
                  </a:lnTo>
                  <a:lnTo>
                    <a:pt x="419332" y="85724"/>
                  </a:lnTo>
                  <a:lnTo>
                    <a:pt x="368346" y="85725"/>
                  </a:lnTo>
                  <a:lnTo>
                    <a:pt x="318567" y="85725"/>
                  </a:lnTo>
                  <a:lnTo>
                    <a:pt x="267259" y="85725"/>
                  </a:lnTo>
                  <a:lnTo>
                    <a:pt x="221971" y="88547"/>
                  </a:lnTo>
                  <a:lnTo>
                    <a:pt x="189190" y="93926"/>
                  </a:lnTo>
                  <a:lnTo>
                    <a:pt x="131578" y="95246"/>
                  </a:lnTo>
                  <a:lnTo>
                    <a:pt x="124279" y="95250"/>
                  </a:lnTo>
                  <a:lnTo>
                    <a:pt x="179848" y="95250"/>
                  </a:lnTo>
                  <a:lnTo>
                    <a:pt x="232160" y="92428"/>
                  </a:lnTo>
                  <a:lnTo>
                    <a:pt x="286023" y="86608"/>
                  </a:lnTo>
                  <a:lnTo>
                    <a:pt x="334056" y="85899"/>
                  </a:lnTo>
                  <a:lnTo>
                    <a:pt x="389365" y="85759"/>
                  </a:lnTo>
                  <a:lnTo>
                    <a:pt x="444702" y="85732"/>
                  </a:lnTo>
                  <a:lnTo>
                    <a:pt x="489951" y="85727"/>
                  </a:lnTo>
                  <a:lnTo>
                    <a:pt x="537930" y="85725"/>
                  </a:lnTo>
                  <a:lnTo>
                    <a:pt x="591893" y="84667"/>
                  </a:lnTo>
                  <a:lnTo>
                    <a:pt x="648098" y="79179"/>
                  </a:lnTo>
                  <a:lnTo>
                    <a:pt x="704969" y="77083"/>
                  </a:lnTo>
                  <a:lnTo>
                    <a:pt x="763094" y="76462"/>
                  </a:lnTo>
                  <a:lnTo>
                    <a:pt x="805173" y="76317"/>
                  </a:lnTo>
                  <a:lnTo>
                    <a:pt x="845745" y="76252"/>
                  </a:lnTo>
                  <a:lnTo>
                    <a:pt x="886003" y="76224"/>
                  </a:lnTo>
                  <a:lnTo>
                    <a:pt x="928591" y="76210"/>
                  </a:lnTo>
                  <a:lnTo>
                    <a:pt x="972212" y="76205"/>
                  </a:lnTo>
                  <a:lnTo>
                    <a:pt x="1016295" y="76202"/>
                  </a:lnTo>
                  <a:lnTo>
                    <a:pt x="1060581" y="76201"/>
                  </a:lnTo>
                  <a:lnTo>
                    <a:pt x="1104958" y="76200"/>
                  </a:lnTo>
                  <a:lnTo>
                    <a:pt x="1149376" y="77259"/>
                  </a:lnTo>
                  <a:lnTo>
                    <a:pt x="1193812" y="81256"/>
                  </a:lnTo>
                  <a:lnTo>
                    <a:pt x="1238255" y="83739"/>
                  </a:lnTo>
                  <a:lnTo>
                    <a:pt x="1282702" y="84842"/>
                  </a:lnTo>
                  <a:lnTo>
                    <a:pt x="1327151" y="85332"/>
                  </a:lnTo>
                  <a:lnTo>
                    <a:pt x="1368778" y="85551"/>
                  </a:lnTo>
                  <a:lnTo>
                    <a:pt x="1409504" y="85647"/>
                  </a:lnTo>
                  <a:lnTo>
                    <a:pt x="1452299" y="85690"/>
                  </a:lnTo>
                  <a:lnTo>
                    <a:pt x="1496015" y="88532"/>
                  </a:lnTo>
                  <a:lnTo>
                    <a:pt x="1540136" y="92264"/>
                  </a:lnTo>
                  <a:lnTo>
                    <a:pt x="1584441" y="93923"/>
                  </a:lnTo>
                  <a:lnTo>
                    <a:pt x="1626005" y="94661"/>
                  </a:lnTo>
                  <a:lnTo>
                    <a:pt x="1666703" y="94988"/>
                  </a:lnTo>
                  <a:lnTo>
                    <a:pt x="1709486" y="95133"/>
                  </a:lnTo>
                  <a:lnTo>
                    <a:pt x="1750370" y="98020"/>
                  </a:lnTo>
                  <a:lnTo>
                    <a:pt x="1809089" y="102774"/>
                  </a:lnTo>
                  <a:lnTo>
                    <a:pt x="1848615" y="103886"/>
                  </a:lnTo>
                  <a:lnTo>
                    <a:pt x="1890876" y="104380"/>
                  </a:lnTo>
                  <a:lnTo>
                    <a:pt x="1931530" y="104599"/>
                  </a:lnTo>
                  <a:lnTo>
                    <a:pt x="1987297" y="104723"/>
                  </a:lnTo>
                  <a:lnTo>
                    <a:pt x="2040157" y="107582"/>
                  </a:lnTo>
                  <a:lnTo>
                    <a:pt x="2093213" y="112309"/>
                  </a:lnTo>
                  <a:lnTo>
                    <a:pt x="2139626" y="116532"/>
                  </a:lnTo>
                  <a:lnTo>
                    <a:pt x="2198290" y="122385"/>
                  </a:lnTo>
                  <a:lnTo>
                    <a:pt x="2246685" y="123541"/>
                  </a:lnTo>
                  <a:lnTo>
                    <a:pt x="2303426" y="123788"/>
                  </a:lnTo>
                  <a:lnTo>
                    <a:pt x="2359067" y="123824"/>
                  </a:lnTo>
                  <a:lnTo>
                    <a:pt x="2379338" y="123825"/>
                  </a:lnTo>
                  <a:lnTo>
                    <a:pt x="2383150" y="124883"/>
                  </a:lnTo>
                  <a:lnTo>
                    <a:pt x="2385692" y="126647"/>
                  </a:lnTo>
                  <a:lnTo>
                    <a:pt x="2387387" y="128881"/>
                  </a:lnTo>
                  <a:lnTo>
                    <a:pt x="2392091" y="131364"/>
                  </a:lnTo>
                  <a:lnTo>
                    <a:pt x="240030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4"/>
          <p:cNvGrpSpPr/>
          <p:nvPr/>
        </p:nvGrpSpPr>
        <p:grpSpPr>
          <a:xfrm>
            <a:off x="8401050" y="5114925"/>
            <a:ext cx="399973" cy="561976"/>
            <a:chOff x="8401050" y="5114925"/>
            <a:chExt cx="399973" cy="561976"/>
          </a:xfrm>
        </p:grpSpPr>
        <p:sp>
          <p:nvSpPr>
            <p:cNvPr id="185" name="SMARTInkShape-558"/>
            <p:cNvSpPr/>
            <p:nvPr>
              <p:custDataLst>
                <p:tags r:id="rId28"/>
              </p:custDataLst>
            </p:nvPr>
          </p:nvSpPr>
          <p:spPr>
            <a:xfrm>
              <a:off x="8401050" y="5257800"/>
              <a:ext cx="28576" cy="295276"/>
            </a:xfrm>
            <a:custGeom>
              <a:avLst/>
              <a:gdLst/>
              <a:ahLst/>
              <a:cxnLst/>
              <a:rect l="0" t="0" r="0" b="0"/>
              <a:pathLst>
                <a:path w="28576" h="295276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7" y="10362"/>
                  </a:lnTo>
                  <a:lnTo>
                    <a:pt x="4896" y="63680"/>
                  </a:lnTo>
                  <a:lnTo>
                    <a:pt x="286" y="116603"/>
                  </a:lnTo>
                  <a:lnTo>
                    <a:pt x="16" y="169412"/>
                  </a:lnTo>
                  <a:lnTo>
                    <a:pt x="1" y="225725"/>
                  </a:lnTo>
                  <a:lnTo>
                    <a:pt x="1" y="285206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59"/>
            <p:cNvSpPr/>
            <p:nvPr>
              <p:custDataLst>
                <p:tags r:id="rId29"/>
              </p:custDataLst>
            </p:nvPr>
          </p:nvSpPr>
          <p:spPr>
            <a:xfrm>
              <a:off x="8505825" y="53530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06696" y="8663"/>
                  </a:lnTo>
                  <a:lnTo>
                    <a:pt x="99112" y="22793"/>
                  </a:lnTo>
                  <a:lnTo>
                    <a:pt x="87985" y="50768"/>
                  </a:lnTo>
                  <a:lnTo>
                    <a:pt x="57134" y="104968"/>
                  </a:lnTo>
                  <a:lnTo>
                    <a:pt x="25399" y="16007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60"/>
            <p:cNvSpPr/>
            <p:nvPr>
              <p:custDataLst>
                <p:tags r:id="rId30"/>
              </p:custDataLst>
            </p:nvPr>
          </p:nvSpPr>
          <p:spPr>
            <a:xfrm>
              <a:off x="8516675" y="5343525"/>
              <a:ext cx="103451" cy="171451"/>
            </a:xfrm>
            <a:custGeom>
              <a:avLst/>
              <a:gdLst/>
              <a:ahLst/>
              <a:cxnLst/>
              <a:rect l="0" t="0" r="0" b="0"/>
              <a:pathLst>
                <a:path w="103451" h="171451">
                  <a:moveTo>
                    <a:pt x="8200" y="0"/>
                  </a:moveTo>
                  <a:lnTo>
                    <a:pt x="8200" y="0"/>
                  </a:lnTo>
                  <a:lnTo>
                    <a:pt x="8200" y="5056"/>
                  </a:lnTo>
                  <a:lnTo>
                    <a:pt x="5378" y="10361"/>
                  </a:lnTo>
                  <a:lnTo>
                    <a:pt x="1654" y="16247"/>
                  </a:lnTo>
                  <a:lnTo>
                    <a:pt x="0" y="22390"/>
                  </a:lnTo>
                  <a:lnTo>
                    <a:pt x="4124" y="36854"/>
                  </a:lnTo>
                  <a:lnTo>
                    <a:pt x="18023" y="64107"/>
                  </a:lnTo>
                  <a:lnTo>
                    <a:pt x="52653" y="120535"/>
                  </a:lnTo>
                  <a:lnTo>
                    <a:pt x="78051" y="155137"/>
                  </a:lnTo>
                  <a:lnTo>
                    <a:pt x="90750" y="167130"/>
                  </a:lnTo>
                  <a:lnTo>
                    <a:pt x="1034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61"/>
            <p:cNvSpPr/>
            <p:nvPr>
              <p:custDataLst>
                <p:tags r:id="rId31"/>
              </p:custDataLst>
            </p:nvPr>
          </p:nvSpPr>
          <p:spPr>
            <a:xfrm>
              <a:off x="8629650" y="5114925"/>
              <a:ext cx="171373" cy="561976"/>
            </a:xfrm>
            <a:custGeom>
              <a:avLst/>
              <a:gdLst/>
              <a:ahLst/>
              <a:cxnLst/>
              <a:rect l="0" t="0" r="0" b="0"/>
              <a:pathLst>
                <a:path w="171373" h="56197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8" y="15810"/>
                  </a:lnTo>
                  <a:lnTo>
                    <a:pt x="2822" y="16891"/>
                  </a:lnTo>
                  <a:lnTo>
                    <a:pt x="5057" y="17610"/>
                  </a:lnTo>
                  <a:lnTo>
                    <a:pt x="6547" y="19149"/>
                  </a:lnTo>
                  <a:lnTo>
                    <a:pt x="8200" y="23680"/>
                  </a:lnTo>
                  <a:lnTo>
                    <a:pt x="14582" y="29222"/>
                  </a:lnTo>
                  <a:lnTo>
                    <a:pt x="60470" y="64566"/>
                  </a:lnTo>
                  <a:lnTo>
                    <a:pt x="78424" y="83741"/>
                  </a:lnTo>
                  <a:lnTo>
                    <a:pt x="102039" y="103090"/>
                  </a:lnTo>
                  <a:lnTo>
                    <a:pt x="141429" y="158789"/>
                  </a:lnTo>
                  <a:lnTo>
                    <a:pt x="164694" y="205055"/>
                  </a:lnTo>
                  <a:lnTo>
                    <a:pt x="170116" y="239119"/>
                  </a:lnTo>
                  <a:lnTo>
                    <a:pt x="171372" y="297319"/>
                  </a:lnTo>
                  <a:lnTo>
                    <a:pt x="168622" y="345066"/>
                  </a:lnTo>
                  <a:lnTo>
                    <a:pt x="157260" y="401501"/>
                  </a:lnTo>
                  <a:lnTo>
                    <a:pt x="142228" y="457009"/>
                  </a:lnTo>
                  <a:lnTo>
                    <a:pt x="116943" y="513686"/>
                  </a:lnTo>
                  <a:lnTo>
                    <a:pt x="114417" y="520405"/>
                  </a:lnTo>
                  <a:lnTo>
                    <a:pt x="108102" y="530138"/>
                  </a:lnTo>
                  <a:lnTo>
                    <a:pt x="105213" y="541032"/>
                  </a:lnTo>
                  <a:lnTo>
                    <a:pt x="96612" y="550960"/>
                  </a:lnTo>
                  <a:lnTo>
                    <a:pt x="95251" y="561957"/>
                  </a:lnTo>
                  <a:lnTo>
                    <a:pt x="95250" y="561967"/>
                  </a:lnTo>
                  <a:lnTo>
                    <a:pt x="95251" y="561970"/>
                  </a:lnTo>
                  <a:lnTo>
                    <a:pt x="95250" y="561972"/>
                  </a:lnTo>
                  <a:lnTo>
                    <a:pt x="95250" y="561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5"/>
          <p:cNvGrpSpPr/>
          <p:nvPr/>
        </p:nvGrpSpPr>
        <p:grpSpPr>
          <a:xfrm>
            <a:off x="8924925" y="5324475"/>
            <a:ext cx="161926" cy="209551"/>
            <a:chOff x="8924925" y="5324475"/>
            <a:chExt cx="161926" cy="209551"/>
          </a:xfrm>
        </p:grpSpPr>
        <p:sp>
          <p:nvSpPr>
            <p:cNvPr id="190" name="SMARTInkShape-562"/>
            <p:cNvSpPr/>
            <p:nvPr>
              <p:custDataLst>
                <p:tags r:id="rId26"/>
              </p:custDataLst>
            </p:nvPr>
          </p:nvSpPr>
          <p:spPr>
            <a:xfrm>
              <a:off x="8982076" y="5324475"/>
              <a:ext cx="9525" cy="209551"/>
            </a:xfrm>
            <a:custGeom>
              <a:avLst/>
              <a:gdLst/>
              <a:ahLst/>
              <a:cxnLst/>
              <a:rect l="0" t="0" r="0" b="0"/>
              <a:pathLst>
                <a:path w="9525" h="209551">
                  <a:moveTo>
                    <a:pt x="9524" y="0"/>
                  </a:moveTo>
                  <a:lnTo>
                    <a:pt x="9524" y="0"/>
                  </a:lnTo>
                  <a:lnTo>
                    <a:pt x="4467" y="0"/>
                  </a:lnTo>
                  <a:lnTo>
                    <a:pt x="2978" y="1059"/>
                  </a:lnTo>
                  <a:lnTo>
                    <a:pt x="1985" y="2823"/>
                  </a:lnTo>
                  <a:lnTo>
                    <a:pt x="587" y="13184"/>
                  </a:lnTo>
                  <a:lnTo>
                    <a:pt x="2" y="71686"/>
                  </a:lnTo>
                  <a:lnTo>
                    <a:pt x="0" y="130489"/>
                  </a:lnTo>
                  <a:lnTo>
                    <a:pt x="0" y="188271"/>
                  </a:lnTo>
                  <a:lnTo>
                    <a:pt x="0" y="192189"/>
                  </a:lnTo>
                  <a:lnTo>
                    <a:pt x="2822" y="199364"/>
                  </a:lnTo>
                  <a:lnTo>
                    <a:pt x="9524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63"/>
            <p:cNvSpPr/>
            <p:nvPr>
              <p:custDataLst>
                <p:tags r:id="rId27"/>
              </p:custDataLst>
            </p:nvPr>
          </p:nvSpPr>
          <p:spPr>
            <a:xfrm>
              <a:off x="8924925" y="5410200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13259" y="0"/>
                  </a:lnTo>
                  <a:lnTo>
                    <a:pt x="19298" y="2823"/>
                  </a:lnTo>
                  <a:lnTo>
                    <a:pt x="25510" y="6547"/>
                  </a:lnTo>
                  <a:lnTo>
                    <a:pt x="38122" y="8937"/>
                  </a:lnTo>
                  <a:lnTo>
                    <a:pt x="95912" y="9522"/>
                  </a:lnTo>
                  <a:lnTo>
                    <a:pt x="155138" y="9525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86"/>
          <p:cNvGrpSpPr/>
          <p:nvPr/>
        </p:nvGrpSpPr>
        <p:grpSpPr>
          <a:xfrm>
            <a:off x="9172746" y="5067300"/>
            <a:ext cx="2656379" cy="561976"/>
            <a:chOff x="9172746" y="5067300"/>
            <a:chExt cx="2656379" cy="561976"/>
          </a:xfrm>
        </p:grpSpPr>
        <p:sp>
          <p:nvSpPr>
            <p:cNvPr id="193" name="SMARTInkShape-564"/>
            <p:cNvSpPr/>
            <p:nvPr>
              <p:custDataLst>
                <p:tags r:id="rId9"/>
              </p:custDataLst>
            </p:nvPr>
          </p:nvSpPr>
          <p:spPr>
            <a:xfrm>
              <a:off x="9172746" y="5191125"/>
              <a:ext cx="142705" cy="438151"/>
            </a:xfrm>
            <a:custGeom>
              <a:avLst/>
              <a:gdLst/>
              <a:ahLst/>
              <a:cxnLst/>
              <a:rect l="0" t="0" r="0" b="0"/>
              <a:pathLst>
                <a:path w="142705" h="438151">
                  <a:moveTo>
                    <a:pt x="142704" y="0"/>
                  </a:moveTo>
                  <a:lnTo>
                    <a:pt x="142704" y="0"/>
                  </a:lnTo>
                  <a:lnTo>
                    <a:pt x="113934" y="31595"/>
                  </a:lnTo>
                  <a:lnTo>
                    <a:pt x="72474" y="90252"/>
                  </a:lnTo>
                  <a:lnTo>
                    <a:pt x="41054" y="142008"/>
                  </a:lnTo>
                  <a:lnTo>
                    <a:pt x="19709" y="200747"/>
                  </a:lnTo>
                  <a:lnTo>
                    <a:pt x="6344" y="250968"/>
                  </a:lnTo>
                  <a:lnTo>
                    <a:pt x="1117" y="300595"/>
                  </a:lnTo>
                  <a:lnTo>
                    <a:pt x="0" y="351871"/>
                  </a:lnTo>
                  <a:lnTo>
                    <a:pt x="4936" y="375779"/>
                  </a:lnTo>
                  <a:lnTo>
                    <a:pt x="16086" y="401763"/>
                  </a:lnTo>
                  <a:lnTo>
                    <a:pt x="22225" y="410690"/>
                  </a:lnTo>
                  <a:lnTo>
                    <a:pt x="52932" y="433796"/>
                  </a:lnTo>
                  <a:lnTo>
                    <a:pt x="66504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65"/>
            <p:cNvSpPr/>
            <p:nvPr>
              <p:custDataLst>
                <p:tags r:id="rId10"/>
              </p:custDataLst>
            </p:nvPr>
          </p:nvSpPr>
          <p:spPr>
            <a:xfrm>
              <a:off x="9305925" y="5305425"/>
              <a:ext cx="180366" cy="257176"/>
            </a:xfrm>
            <a:custGeom>
              <a:avLst/>
              <a:gdLst/>
              <a:ahLst/>
              <a:cxnLst/>
              <a:rect l="0" t="0" r="0" b="0"/>
              <a:pathLst>
                <a:path w="180366" h="257176">
                  <a:moveTo>
                    <a:pt x="0" y="0"/>
                  </a:moveTo>
                  <a:lnTo>
                    <a:pt x="0" y="0"/>
                  </a:lnTo>
                  <a:lnTo>
                    <a:pt x="5058" y="5057"/>
                  </a:lnTo>
                  <a:lnTo>
                    <a:pt x="13184" y="7539"/>
                  </a:lnTo>
                  <a:lnTo>
                    <a:pt x="35647" y="9133"/>
                  </a:lnTo>
                  <a:lnTo>
                    <a:pt x="87023" y="860"/>
                  </a:lnTo>
                  <a:lnTo>
                    <a:pt x="135386" y="1134"/>
                  </a:lnTo>
                  <a:lnTo>
                    <a:pt x="163068" y="8211"/>
                  </a:lnTo>
                  <a:lnTo>
                    <a:pt x="166921" y="10766"/>
                  </a:lnTo>
                  <a:lnTo>
                    <a:pt x="174023" y="19248"/>
                  </a:lnTo>
                  <a:lnTo>
                    <a:pt x="177884" y="30075"/>
                  </a:lnTo>
                  <a:lnTo>
                    <a:pt x="180365" y="54272"/>
                  </a:lnTo>
                  <a:lnTo>
                    <a:pt x="167664" y="97158"/>
                  </a:lnTo>
                  <a:lnTo>
                    <a:pt x="140970" y="152568"/>
                  </a:lnTo>
                  <a:lnTo>
                    <a:pt x="114350" y="206487"/>
                  </a:lnTo>
                  <a:lnTo>
                    <a:pt x="101611" y="226702"/>
                  </a:lnTo>
                  <a:lnTo>
                    <a:pt x="95809" y="245324"/>
                  </a:lnTo>
                  <a:lnTo>
                    <a:pt x="95416" y="252017"/>
                  </a:lnTo>
                  <a:lnTo>
                    <a:pt x="96419" y="253737"/>
                  </a:lnTo>
                  <a:lnTo>
                    <a:pt x="98147" y="254883"/>
                  </a:lnTo>
                  <a:lnTo>
                    <a:pt x="10477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66"/>
            <p:cNvSpPr/>
            <p:nvPr>
              <p:custDataLst>
                <p:tags r:id="rId11"/>
              </p:custDataLst>
            </p:nvPr>
          </p:nvSpPr>
          <p:spPr>
            <a:xfrm>
              <a:off x="9517631" y="5307303"/>
              <a:ext cx="169114" cy="234280"/>
            </a:xfrm>
            <a:custGeom>
              <a:avLst/>
              <a:gdLst/>
              <a:ahLst/>
              <a:cxnLst/>
              <a:rect l="0" t="0" r="0" b="0"/>
              <a:pathLst>
                <a:path w="169114" h="234280">
                  <a:moveTo>
                    <a:pt x="150244" y="45747"/>
                  </a:moveTo>
                  <a:lnTo>
                    <a:pt x="150244" y="45747"/>
                  </a:lnTo>
                  <a:lnTo>
                    <a:pt x="150244" y="40691"/>
                  </a:lnTo>
                  <a:lnTo>
                    <a:pt x="147422" y="35385"/>
                  </a:lnTo>
                  <a:lnTo>
                    <a:pt x="143699" y="29500"/>
                  </a:lnTo>
                  <a:lnTo>
                    <a:pt x="140544" y="20237"/>
                  </a:lnTo>
                  <a:lnTo>
                    <a:pt x="127577" y="4458"/>
                  </a:lnTo>
                  <a:lnTo>
                    <a:pt x="121472" y="938"/>
                  </a:lnTo>
                  <a:lnTo>
                    <a:pt x="118362" y="0"/>
                  </a:lnTo>
                  <a:lnTo>
                    <a:pt x="109263" y="1780"/>
                  </a:lnTo>
                  <a:lnTo>
                    <a:pt x="92241" y="5909"/>
                  </a:lnTo>
                  <a:lnTo>
                    <a:pt x="86175" y="6489"/>
                  </a:lnTo>
                  <a:lnTo>
                    <a:pt x="73792" y="12777"/>
                  </a:lnTo>
                  <a:lnTo>
                    <a:pt x="62290" y="22626"/>
                  </a:lnTo>
                  <a:lnTo>
                    <a:pt x="25824" y="75292"/>
                  </a:lnTo>
                  <a:lnTo>
                    <a:pt x="15571" y="93804"/>
                  </a:lnTo>
                  <a:lnTo>
                    <a:pt x="1543" y="149502"/>
                  </a:lnTo>
                  <a:lnTo>
                    <a:pt x="0" y="172562"/>
                  </a:lnTo>
                  <a:lnTo>
                    <a:pt x="5774" y="196916"/>
                  </a:lnTo>
                  <a:lnTo>
                    <a:pt x="11246" y="207478"/>
                  </a:lnTo>
                  <a:lnTo>
                    <a:pt x="25335" y="219374"/>
                  </a:lnTo>
                  <a:lnTo>
                    <a:pt x="47999" y="231816"/>
                  </a:lnTo>
                  <a:lnTo>
                    <a:pt x="56472" y="234279"/>
                  </a:lnTo>
                  <a:lnTo>
                    <a:pt x="77304" y="230607"/>
                  </a:lnTo>
                  <a:lnTo>
                    <a:pt x="93473" y="222816"/>
                  </a:lnTo>
                  <a:lnTo>
                    <a:pt x="142162" y="176392"/>
                  </a:lnTo>
                  <a:lnTo>
                    <a:pt x="158799" y="147793"/>
                  </a:lnTo>
                  <a:lnTo>
                    <a:pt x="166185" y="123961"/>
                  </a:lnTo>
                  <a:lnTo>
                    <a:pt x="169113" y="77615"/>
                  </a:lnTo>
                  <a:lnTo>
                    <a:pt x="166391" y="6767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67"/>
            <p:cNvSpPr/>
            <p:nvPr>
              <p:custDataLst>
                <p:tags r:id="rId12"/>
              </p:custDataLst>
            </p:nvPr>
          </p:nvSpPr>
          <p:spPr>
            <a:xfrm>
              <a:off x="9705975" y="5448300"/>
              <a:ext cx="47626" cy="161926"/>
            </a:xfrm>
            <a:custGeom>
              <a:avLst/>
              <a:gdLst/>
              <a:ahLst/>
              <a:cxnLst/>
              <a:rect l="0" t="0" r="0" b="0"/>
              <a:pathLst>
                <a:path w="47626" h="161926">
                  <a:moveTo>
                    <a:pt x="47625" y="0"/>
                  </a:moveTo>
                  <a:lnTo>
                    <a:pt x="47625" y="0"/>
                  </a:lnTo>
                  <a:lnTo>
                    <a:pt x="46567" y="41757"/>
                  </a:lnTo>
                  <a:lnTo>
                    <a:pt x="28662" y="98438"/>
                  </a:lnTo>
                  <a:lnTo>
                    <a:pt x="7486" y="15156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68"/>
            <p:cNvSpPr/>
            <p:nvPr>
              <p:custDataLst>
                <p:tags r:id="rId13"/>
              </p:custDataLst>
            </p:nvPr>
          </p:nvSpPr>
          <p:spPr>
            <a:xfrm>
              <a:off x="9839897" y="5276850"/>
              <a:ext cx="150794" cy="256438"/>
            </a:xfrm>
            <a:custGeom>
              <a:avLst/>
              <a:gdLst/>
              <a:ahLst/>
              <a:cxnLst/>
              <a:rect l="0" t="0" r="0" b="0"/>
              <a:pathLst>
                <a:path w="150794" h="256438">
                  <a:moveTo>
                    <a:pt x="113728" y="19050"/>
                  </a:moveTo>
                  <a:lnTo>
                    <a:pt x="113728" y="19050"/>
                  </a:lnTo>
                  <a:lnTo>
                    <a:pt x="105528" y="10849"/>
                  </a:lnTo>
                  <a:lnTo>
                    <a:pt x="99539" y="9916"/>
                  </a:lnTo>
                  <a:lnTo>
                    <a:pt x="94017" y="12522"/>
                  </a:lnTo>
                  <a:lnTo>
                    <a:pt x="40526" y="54584"/>
                  </a:lnTo>
                  <a:lnTo>
                    <a:pt x="22872" y="87100"/>
                  </a:lnTo>
                  <a:lnTo>
                    <a:pt x="3769" y="142996"/>
                  </a:lnTo>
                  <a:lnTo>
                    <a:pt x="0" y="190515"/>
                  </a:lnTo>
                  <a:lnTo>
                    <a:pt x="4654" y="214023"/>
                  </a:lnTo>
                  <a:lnTo>
                    <a:pt x="12736" y="234394"/>
                  </a:lnTo>
                  <a:lnTo>
                    <a:pt x="21571" y="244581"/>
                  </a:lnTo>
                  <a:lnTo>
                    <a:pt x="32552" y="251577"/>
                  </a:lnTo>
                  <a:lnTo>
                    <a:pt x="58053" y="256437"/>
                  </a:lnTo>
                  <a:lnTo>
                    <a:pt x="78888" y="246843"/>
                  </a:lnTo>
                  <a:lnTo>
                    <a:pt x="100112" y="230595"/>
                  </a:lnTo>
                  <a:lnTo>
                    <a:pt x="130846" y="180314"/>
                  </a:lnTo>
                  <a:lnTo>
                    <a:pt x="143964" y="152205"/>
                  </a:lnTo>
                  <a:lnTo>
                    <a:pt x="150793" y="97210"/>
                  </a:lnTo>
                  <a:lnTo>
                    <a:pt x="150635" y="49999"/>
                  </a:lnTo>
                  <a:lnTo>
                    <a:pt x="138554" y="21492"/>
                  </a:lnTo>
                  <a:lnTo>
                    <a:pt x="132522" y="14845"/>
                  </a:lnTo>
                  <a:lnTo>
                    <a:pt x="129432" y="13071"/>
                  </a:lnTo>
                  <a:lnTo>
                    <a:pt x="127373" y="10832"/>
                  </a:lnTo>
                  <a:lnTo>
                    <a:pt x="12325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69"/>
            <p:cNvSpPr/>
            <p:nvPr>
              <p:custDataLst>
                <p:tags r:id="rId14"/>
              </p:custDataLst>
            </p:nvPr>
          </p:nvSpPr>
          <p:spPr>
            <a:xfrm>
              <a:off x="9987917" y="5296409"/>
              <a:ext cx="175209" cy="256057"/>
            </a:xfrm>
            <a:custGeom>
              <a:avLst/>
              <a:gdLst/>
              <a:ahLst/>
              <a:cxnLst/>
              <a:rect l="0" t="0" r="0" b="0"/>
              <a:pathLst>
                <a:path w="175209" h="256057">
                  <a:moveTo>
                    <a:pt x="146683" y="18541"/>
                  </a:moveTo>
                  <a:lnTo>
                    <a:pt x="146683" y="18541"/>
                  </a:lnTo>
                  <a:lnTo>
                    <a:pt x="130437" y="3352"/>
                  </a:lnTo>
                  <a:lnTo>
                    <a:pt x="124293" y="1208"/>
                  </a:lnTo>
                  <a:lnTo>
                    <a:pt x="109828" y="0"/>
                  </a:lnTo>
                  <a:lnTo>
                    <a:pt x="92137" y="4699"/>
                  </a:lnTo>
                  <a:lnTo>
                    <a:pt x="67196" y="16825"/>
                  </a:lnTo>
                  <a:lnTo>
                    <a:pt x="35544" y="44550"/>
                  </a:lnTo>
                  <a:lnTo>
                    <a:pt x="21560" y="68228"/>
                  </a:lnTo>
                  <a:lnTo>
                    <a:pt x="798" y="123497"/>
                  </a:lnTo>
                  <a:lnTo>
                    <a:pt x="0" y="142446"/>
                  </a:lnTo>
                  <a:lnTo>
                    <a:pt x="6296" y="196701"/>
                  </a:lnTo>
                  <a:lnTo>
                    <a:pt x="8642" y="203989"/>
                  </a:lnTo>
                  <a:lnTo>
                    <a:pt x="19716" y="217732"/>
                  </a:lnTo>
                  <a:lnTo>
                    <a:pt x="58922" y="249709"/>
                  </a:lnTo>
                  <a:lnTo>
                    <a:pt x="77172" y="254605"/>
                  </a:lnTo>
                  <a:lnTo>
                    <a:pt x="95985" y="256056"/>
                  </a:lnTo>
                  <a:lnTo>
                    <a:pt x="120020" y="251429"/>
                  </a:lnTo>
                  <a:lnTo>
                    <a:pt x="132364" y="243402"/>
                  </a:lnTo>
                  <a:lnTo>
                    <a:pt x="148912" y="221003"/>
                  </a:lnTo>
                  <a:lnTo>
                    <a:pt x="168825" y="183577"/>
                  </a:lnTo>
                  <a:lnTo>
                    <a:pt x="173988" y="151682"/>
                  </a:lnTo>
                  <a:lnTo>
                    <a:pt x="175208" y="94887"/>
                  </a:lnTo>
                  <a:lnTo>
                    <a:pt x="165733" y="4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70"/>
            <p:cNvSpPr/>
            <p:nvPr>
              <p:custDataLst>
                <p:tags r:id="rId15"/>
              </p:custDataLst>
            </p:nvPr>
          </p:nvSpPr>
          <p:spPr>
            <a:xfrm>
              <a:off x="10196253" y="5258357"/>
              <a:ext cx="166949" cy="256009"/>
            </a:xfrm>
            <a:custGeom>
              <a:avLst/>
              <a:gdLst/>
              <a:ahLst/>
              <a:cxnLst/>
              <a:rect l="0" t="0" r="0" b="0"/>
              <a:pathLst>
                <a:path w="166949" h="256009">
                  <a:moveTo>
                    <a:pt x="166947" y="47068"/>
                  </a:moveTo>
                  <a:lnTo>
                    <a:pt x="166947" y="47068"/>
                  </a:lnTo>
                  <a:lnTo>
                    <a:pt x="166948" y="42012"/>
                  </a:lnTo>
                  <a:lnTo>
                    <a:pt x="164124" y="36706"/>
                  </a:lnTo>
                  <a:lnTo>
                    <a:pt x="160401" y="30821"/>
                  </a:lnTo>
                  <a:lnTo>
                    <a:pt x="157247" y="21558"/>
                  </a:lnTo>
                  <a:lnTo>
                    <a:pt x="144280" y="5779"/>
                  </a:lnTo>
                  <a:lnTo>
                    <a:pt x="135354" y="2259"/>
                  </a:lnTo>
                  <a:lnTo>
                    <a:pt x="112375" y="0"/>
                  </a:lnTo>
                  <a:lnTo>
                    <a:pt x="102830" y="2513"/>
                  </a:lnTo>
                  <a:lnTo>
                    <a:pt x="59882" y="26905"/>
                  </a:lnTo>
                  <a:lnTo>
                    <a:pt x="47749" y="41281"/>
                  </a:lnTo>
                  <a:lnTo>
                    <a:pt x="16941" y="97843"/>
                  </a:lnTo>
                  <a:lnTo>
                    <a:pt x="8553" y="133726"/>
                  </a:lnTo>
                  <a:lnTo>
                    <a:pt x="0" y="187754"/>
                  </a:lnTo>
                  <a:lnTo>
                    <a:pt x="4121" y="210578"/>
                  </a:lnTo>
                  <a:lnTo>
                    <a:pt x="14997" y="234431"/>
                  </a:lnTo>
                  <a:lnTo>
                    <a:pt x="22155" y="242524"/>
                  </a:lnTo>
                  <a:lnTo>
                    <a:pt x="32392" y="249649"/>
                  </a:lnTo>
                  <a:lnTo>
                    <a:pt x="50056" y="254553"/>
                  </a:lnTo>
                  <a:lnTo>
                    <a:pt x="68696" y="256008"/>
                  </a:lnTo>
                  <a:lnTo>
                    <a:pt x="87623" y="251381"/>
                  </a:lnTo>
                  <a:lnTo>
                    <a:pt x="112983" y="232732"/>
                  </a:lnTo>
                  <a:lnTo>
                    <a:pt x="135552" y="208666"/>
                  </a:lnTo>
                  <a:lnTo>
                    <a:pt x="160432" y="159467"/>
                  </a:lnTo>
                  <a:lnTo>
                    <a:pt x="166089" y="121032"/>
                  </a:lnTo>
                  <a:lnTo>
                    <a:pt x="165507" y="105340"/>
                  </a:lnTo>
                  <a:lnTo>
                    <a:pt x="157989" y="68542"/>
                  </a:lnTo>
                  <a:lnTo>
                    <a:pt x="157799" y="64559"/>
                  </a:lnTo>
                  <a:lnTo>
                    <a:pt x="156616" y="61905"/>
                  </a:lnTo>
                  <a:lnTo>
                    <a:pt x="154768" y="60135"/>
                  </a:lnTo>
                  <a:lnTo>
                    <a:pt x="147897" y="565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71"/>
            <p:cNvSpPr/>
            <p:nvPr>
              <p:custDataLst>
                <p:tags r:id="rId16"/>
              </p:custDataLst>
            </p:nvPr>
          </p:nvSpPr>
          <p:spPr>
            <a:xfrm>
              <a:off x="10439400" y="53911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67344" y="9510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72"/>
            <p:cNvSpPr/>
            <p:nvPr>
              <p:custDataLst>
                <p:tags r:id="rId17"/>
              </p:custDataLst>
            </p:nvPr>
          </p:nvSpPr>
          <p:spPr>
            <a:xfrm>
              <a:off x="10639425" y="5229225"/>
              <a:ext cx="66676" cy="228601"/>
            </a:xfrm>
            <a:custGeom>
              <a:avLst/>
              <a:gdLst/>
              <a:ahLst/>
              <a:cxnLst/>
              <a:rect l="0" t="0" r="0" b="0"/>
              <a:pathLst>
                <a:path w="66676" h="228601">
                  <a:moveTo>
                    <a:pt x="66675" y="0"/>
                  </a:moveTo>
                  <a:lnTo>
                    <a:pt x="66675" y="0"/>
                  </a:lnTo>
                  <a:lnTo>
                    <a:pt x="61618" y="5056"/>
                  </a:lnTo>
                  <a:lnTo>
                    <a:pt x="59136" y="13184"/>
                  </a:lnTo>
                  <a:lnTo>
                    <a:pt x="49807" y="48302"/>
                  </a:lnTo>
                  <a:lnTo>
                    <a:pt x="32720" y="96285"/>
                  </a:lnTo>
                  <a:lnTo>
                    <a:pt x="21335" y="151433"/>
                  </a:lnTo>
                  <a:lnTo>
                    <a:pt x="4991" y="20621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73"/>
            <p:cNvSpPr/>
            <p:nvPr>
              <p:custDataLst>
                <p:tags r:id="rId18"/>
              </p:custDataLst>
            </p:nvPr>
          </p:nvSpPr>
          <p:spPr>
            <a:xfrm>
              <a:off x="10755758" y="5238750"/>
              <a:ext cx="149800" cy="256047"/>
            </a:xfrm>
            <a:custGeom>
              <a:avLst/>
              <a:gdLst/>
              <a:ahLst/>
              <a:cxnLst/>
              <a:rect l="0" t="0" r="0" b="0"/>
              <a:pathLst>
                <a:path w="149800" h="256047">
                  <a:moveTo>
                    <a:pt x="102742" y="0"/>
                  </a:moveTo>
                  <a:lnTo>
                    <a:pt x="102742" y="0"/>
                  </a:lnTo>
                  <a:lnTo>
                    <a:pt x="83497" y="0"/>
                  </a:lnTo>
                  <a:lnTo>
                    <a:pt x="75491" y="2823"/>
                  </a:lnTo>
                  <a:lnTo>
                    <a:pt x="71874" y="5056"/>
                  </a:lnTo>
                  <a:lnTo>
                    <a:pt x="29183" y="59246"/>
                  </a:lnTo>
                  <a:lnTo>
                    <a:pt x="8258" y="112590"/>
                  </a:lnTo>
                  <a:lnTo>
                    <a:pt x="0" y="152062"/>
                  </a:lnTo>
                  <a:lnTo>
                    <a:pt x="3627" y="180874"/>
                  </a:lnTo>
                  <a:lnTo>
                    <a:pt x="20410" y="224858"/>
                  </a:lnTo>
                  <a:lnTo>
                    <a:pt x="34838" y="244307"/>
                  </a:lnTo>
                  <a:lnTo>
                    <a:pt x="43636" y="251455"/>
                  </a:lnTo>
                  <a:lnTo>
                    <a:pt x="52130" y="254633"/>
                  </a:lnTo>
                  <a:lnTo>
                    <a:pt x="62962" y="256046"/>
                  </a:lnTo>
                  <a:lnTo>
                    <a:pt x="80960" y="251783"/>
                  </a:lnTo>
                  <a:lnTo>
                    <a:pt x="94642" y="243818"/>
                  </a:lnTo>
                  <a:lnTo>
                    <a:pt x="110454" y="229699"/>
                  </a:lnTo>
                  <a:lnTo>
                    <a:pt x="123489" y="207053"/>
                  </a:lnTo>
                  <a:lnTo>
                    <a:pt x="143888" y="152181"/>
                  </a:lnTo>
                  <a:lnTo>
                    <a:pt x="149799" y="95231"/>
                  </a:lnTo>
                  <a:lnTo>
                    <a:pt x="138586" y="38347"/>
                  </a:lnTo>
                  <a:lnTo>
                    <a:pt x="130649" y="21945"/>
                  </a:lnTo>
                  <a:lnTo>
                    <a:pt x="121792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74"/>
            <p:cNvSpPr/>
            <p:nvPr>
              <p:custDataLst>
                <p:tags r:id="rId19"/>
              </p:custDataLst>
            </p:nvPr>
          </p:nvSpPr>
          <p:spPr>
            <a:xfrm>
              <a:off x="10944225" y="54102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9917" y="0"/>
                  </a:lnTo>
                  <a:lnTo>
                    <a:pt x="17761" y="8201"/>
                  </a:lnTo>
                  <a:lnTo>
                    <a:pt x="18669" y="14189"/>
                  </a:lnTo>
                  <a:lnTo>
                    <a:pt x="19048" y="65000"/>
                  </a:lnTo>
                  <a:lnTo>
                    <a:pt x="16228" y="74045"/>
                  </a:lnTo>
                  <a:lnTo>
                    <a:pt x="12504" y="82651"/>
                  </a:lnTo>
                  <a:lnTo>
                    <a:pt x="9348" y="9833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75"/>
            <p:cNvSpPr/>
            <p:nvPr>
              <p:custDataLst>
                <p:tags r:id="rId20"/>
              </p:custDataLst>
            </p:nvPr>
          </p:nvSpPr>
          <p:spPr>
            <a:xfrm>
              <a:off x="11031386" y="5210175"/>
              <a:ext cx="112838" cy="237518"/>
            </a:xfrm>
            <a:custGeom>
              <a:avLst/>
              <a:gdLst/>
              <a:ahLst/>
              <a:cxnLst/>
              <a:rect l="0" t="0" r="0" b="0"/>
              <a:pathLst>
                <a:path w="112838" h="237518">
                  <a:moveTo>
                    <a:pt x="84289" y="0"/>
                  </a:moveTo>
                  <a:lnTo>
                    <a:pt x="84289" y="0"/>
                  </a:lnTo>
                  <a:lnTo>
                    <a:pt x="79233" y="0"/>
                  </a:lnTo>
                  <a:lnTo>
                    <a:pt x="77743" y="1058"/>
                  </a:lnTo>
                  <a:lnTo>
                    <a:pt x="76750" y="2822"/>
                  </a:lnTo>
                  <a:lnTo>
                    <a:pt x="75159" y="8200"/>
                  </a:lnTo>
                  <a:lnTo>
                    <a:pt x="37913" y="63705"/>
                  </a:lnTo>
                  <a:lnTo>
                    <a:pt x="14827" y="114876"/>
                  </a:lnTo>
                  <a:lnTo>
                    <a:pt x="481" y="166445"/>
                  </a:lnTo>
                  <a:lnTo>
                    <a:pt x="0" y="193314"/>
                  </a:lnTo>
                  <a:lnTo>
                    <a:pt x="6280" y="211560"/>
                  </a:lnTo>
                  <a:lnTo>
                    <a:pt x="15061" y="227743"/>
                  </a:lnTo>
                  <a:lnTo>
                    <a:pt x="15913" y="231204"/>
                  </a:lnTo>
                  <a:lnTo>
                    <a:pt x="17539" y="233511"/>
                  </a:lnTo>
                  <a:lnTo>
                    <a:pt x="19681" y="235049"/>
                  </a:lnTo>
                  <a:lnTo>
                    <a:pt x="25941" y="236758"/>
                  </a:lnTo>
                  <a:lnTo>
                    <a:pt x="35779" y="237517"/>
                  </a:lnTo>
                  <a:lnTo>
                    <a:pt x="44386" y="235033"/>
                  </a:lnTo>
                  <a:lnTo>
                    <a:pt x="58532" y="224813"/>
                  </a:lnTo>
                  <a:lnTo>
                    <a:pt x="100750" y="180703"/>
                  </a:lnTo>
                  <a:lnTo>
                    <a:pt x="107481" y="168154"/>
                  </a:lnTo>
                  <a:lnTo>
                    <a:pt x="111800" y="140029"/>
                  </a:lnTo>
                  <a:lnTo>
                    <a:pt x="112837" y="83913"/>
                  </a:lnTo>
                  <a:lnTo>
                    <a:pt x="111794" y="72220"/>
                  </a:lnTo>
                  <a:lnTo>
                    <a:pt x="105257" y="54795"/>
                  </a:lnTo>
                  <a:lnTo>
                    <a:pt x="84289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76"/>
            <p:cNvSpPr/>
            <p:nvPr>
              <p:custDataLst>
                <p:tags r:id="rId21"/>
              </p:custDataLst>
            </p:nvPr>
          </p:nvSpPr>
          <p:spPr>
            <a:xfrm>
              <a:off x="11146262" y="5219817"/>
              <a:ext cx="178402" cy="246798"/>
            </a:xfrm>
            <a:custGeom>
              <a:avLst/>
              <a:gdLst/>
              <a:ahLst/>
              <a:cxnLst/>
              <a:rect l="0" t="0" r="0" b="0"/>
              <a:pathLst>
                <a:path w="178402" h="246798">
                  <a:moveTo>
                    <a:pt x="131338" y="9408"/>
                  </a:moveTo>
                  <a:lnTo>
                    <a:pt x="131338" y="9408"/>
                  </a:lnTo>
                  <a:lnTo>
                    <a:pt x="126281" y="4352"/>
                  </a:lnTo>
                  <a:lnTo>
                    <a:pt x="120977" y="1869"/>
                  </a:lnTo>
                  <a:lnTo>
                    <a:pt x="94481" y="0"/>
                  </a:lnTo>
                  <a:lnTo>
                    <a:pt x="76792" y="4975"/>
                  </a:lnTo>
                  <a:lnTo>
                    <a:pt x="58143" y="18207"/>
                  </a:lnTo>
                  <a:lnTo>
                    <a:pt x="23554" y="76598"/>
                  </a:lnTo>
                  <a:lnTo>
                    <a:pt x="4777" y="128832"/>
                  </a:lnTo>
                  <a:lnTo>
                    <a:pt x="0" y="155447"/>
                  </a:lnTo>
                  <a:lnTo>
                    <a:pt x="3640" y="181796"/>
                  </a:lnTo>
                  <a:lnTo>
                    <a:pt x="11422" y="204654"/>
                  </a:lnTo>
                  <a:lnTo>
                    <a:pt x="25488" y="224832"/>
                  </a:lnTo>
                  <a:lnTo>
                    <a:pt x="48116" y="239161"/>
                  </a:lnTo>
                  <a:lnTo>
                    <a:pt x="69874" y="245053"/>
                  </a:lnTo>
                  <a:lnTo>
                    <a:pt x="89726" y="246797"/>
                  </a:lnTo>
                  <a:lnTo>
                    <a:pt x="109014" y="242259"/>
                  </a:lnTo>
                  <a:lnTo>
                    <a:pt x="128134" y="234212"/>
                  </a:lnTo>
                  <a:lnTo>
                    <a:pt x="138028" y="225385"/>
                  </a:lnTo>
                  <a:lnTo>
                    <a:pt x="156365" y="195267"/>
                  </a:lnTo>
                  <a:lnTo>
                    <a:pt x="176119" y="135784"/>
                  </a:lnTo>
                  <a:lnTo>
                    <a:pt x="178401" y="103281"/>
                  </a:lnTo>
                  <a:lnTo>
                    <a:pt x="169229" y="47603"/>
                  </a:lnTo>
                  <a:lnTo>
                    <a:pt x="159913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77"/>
            <p:cNvSpPr/>
            <p:nvPr>
              <p:custDataLst>
                <p:tags r:id="rId22"/>
              </p:custDataLst>
            </p:nvPr>
          </p:nvSpPr>
          <p:spPr>
            <a:xfrm>
              <a:off x="11335462" y="5201412"/>
              <a:ext cx="179656" cy="246151"/>
            </a:xfrm>
            <a:custGeom>
              <a:avLst/>
              <a:gdLst/>
              <a:ahLst/>
              <a:cxnLst/>
              <a:rect l="0" t="0" r="0" b="0"/>
              <a:pathLst>
                <a:path w="179656" h="246151">
                  <a:moveTo>
                    <a:pt x="113588" y="18288"/>
                  </a:moveTo>
                  <a:lnTo>
                    <a:pt x="113588" y="18288"/>
                  </a:lnTo>
                  <a:lnTo>
                    <a:pt x="113588" y="13232"/>
                  </a:lnTo>
                  <a:lnTo>
                    <a:pt x="110766" y="7926"/>
                  </a:lnTo>
                  <a:lnTo>
                    <a:pt x="108532" y="5030"/>
                  </a:lnTo>
                  <a:lnTo>
                    <a:pt x="103227" y="1812"/>
                  </a:lnTo>
                  <a:lnTo>
                    <a:pt x="91469" y="0"/>
                  </a:lnTo>
                  <a:lnTo>
                    <a:pt x="80475" y="636"/>
                  </a:lnTo>
                  <a:lnTo>
                    <a:pt x="68533" y="4446"/>
                  </a:lnTo>
                  <a:lnTo>
                    <a:pt x="58991" y="12489"/>
                  </a:lnTo>
                  <a:lnTo>
                    <a:pt x="15950" y="67313"/>
                  </a:lnTo>
                  <a:lnTo>
                    <a:pt x="4695" y="95961"/>
                  </a:lnTo>
                  <a:lnTo>
                    <a:pt x="0" y="150368"/>
                  </a:lnTo>
                  <a:lnTo>
                    <a:pt x="4557" y="179837"/>
                  </a:lnTo>
                  <a:lnTo>
                    <a:pt x="17665" y="203620"/>
                  </a:lnTo>
                  <a:lnTo>
                    <a:pt x="48428" y="238482"/>
                  </a:lnTo>
                  <a:lnTo>
                    <a:pt x="61344" y="243151"/>
                  </a:lnTo>
                  <a:lnTo>
                    <a:pt x="90451" y="246150"/>
                  </a:lnTo>
                  <a:lnTo>
                    <a:pt x="110144" y="241612"/>
                  </a:lnTo>
                  <a:lnTo>
                    <a:pt x="135761" y="222994"/>
                  </a:lnTo>
                  <a:lnTo>
                    <a:pt x="158381" y="198933"/>
                  </a:lnTo>
                  <a:lnTo>
                    <a:pt x="173354" y="168742"/>
                  </a:lnTo>
                  <a:lnTo>
                    <a:pt x="179655" y="113367"/>
                  </a:lnTo>
                  <a:lnTo>
                    <a:pt x="174349" y="97234"/>
                  </a:lnTo>
                  <a:lnTo>
                    <a:pt x="151688" y="46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78"/>
            <p:cNvSpPr/>
            <p:nvPr>
              <p:custDataLst>
                <p:tags r:id="rId23"/>
              </p:custDataLst>
            </p:nvPr>
          </p:nvSpPr>
          <p:spPr>
            <a:xfrm>
              <a:off x="11534775" y="5248275"/>
              <a:ext cx="123826" cy="171451"/>
            </a:xfrm>
            <a:custGeom>
              <a:avLst/>
              <a:gdLst/>
              <a:ahLst/>
              <a:cxnLst/>
              <a:rect l="0" t="0" r="0" b="0"/>
              <a:pathLst>
                <a:path w="123826" h="171451">
                  <a:moveTo>
                    <a:pt x="123825" y="0"/>
                  </a:moveTo>
                  <a:lnTo>
                    <a:pt x="123825" y="0"/>
                  </a:lnTo>
                  <a:lnTo>
                    <a:pt x="123825" y="5056"/>
                  </a:lnTo>
                  <a:lnTo>
                    <a:pt x="121004" y="10361"/>
                  </a:lnTo>
                  <a:lnTo>
                    <a:pt x="82882" y="67344"/>
                  </a:lnTo>
                  <a:lnTo>
                    <a:pt x="50199" y="107656"/>
                  </a:lnTo>
                  <a:lnTo>
                    <a:pt x="41360" y="1229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79"/>
            <p:cNvSpPr/>
            <p:nvPr>
              <p:custDataLst>
                <p:tags r:id="rId24"/>
              </p:custDataLst>
            </p:nvPr>
          </p:nvSpPr>
          <p:spPr>
            <a:xfrm>
              <a:off x="11563350" y="5210175"/>
              <a:ext cx="85726" cy="200026"/>
            </a:xfrm>
            <a:custGeom>
              <a:avLst/>
              <a:gdLst/>
              <a:ahLst/>
              <a:cxnLst/>
              <a:rect l="0" t="0" r="0" b="0"/>
              <a:pathLst>
                <a:path w="85726" h="200026">
                  <a:moveTo>
                    <a:pt x="0" y="0"/>
                  </a:moveTo>
                  <a:lnTo>
                    <a:pt x="0" y="0"/>
                  </a:lnTo>
                  <a:lnTo>
                    <a:pt x="0" y="8200"/>
                  </a:lnTo>
                  <a:lnTo>
                    <a:pt x="7540" y="30073"/>
                  </a:lnTo>
                  <a:lnTo>
                    <a:pt x="17053" y="85979"/>
                  </a:lnTo>
                  <a:lnTo>
                    <a:pt x="41322" y="139586"/>
                  </a:lnTo>
                  <a:lnTo>
                    <a:pt x="60330" y="172734"/>
                  </a:lnTo>
                  <a:lnTo>
                    <a:pt x="85725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80"/>
            <p:cNvSpPr/>
            <p:nvPr>
              <p:custDataLst>
                <p:tags r:id="rId25"/>
              </p:custDataLst>
            </p:nvPr>
          </p:nvSpPr>
          <p:spPr>
            <a:xfrm>
              <a:off x="11687175" y="5067300"/>
              <a:ext cx="141950" cy="457201"/>
            </a:xfrm>
            <a:custGeom>
              <a:avLst/>
              <a:gdLst/>
              <a:ahLst/>
              <a:cxnLst/>
              <a:rect l="0" t="0" r="0" b="0"/>
              <a:pathLst>
                <a:path w="141950" h="457201">
                  <a:moveTo>
                    <a:pt x="0" y="0"/>
                  </a:moveTo>
                  <a:lnTo>
                    <a:pt x="0" y="0"/>
                  </a:lnTo>
                  <a:lnTo>
                    <a:pt x="7604" y="8663"/>
                  </a:lnTo>
                  <a:lnTo>
                    <a:pt x="51205" y="68072"/>
                  </a:lnTo>
                  <a:lnTo>
                    <a:pt x="87661" y="119540"/>
                  </a:lnTo>
                  <a:lnTo>
                    <a:pt x="115545" y="168683"/>
                  </a:lnTo>
                  <a:lnTo>
                    <a:pt x="135852" y="226772"/>
                  </a:lnTo>
                  <a:lnTo>
                    <a:pt x="141949" y="283523"/>
                  </a:lnTo>
                  <a:lnTo>
                    <a:pt x="139778" y="313666"/>
                  </a:lnTo>
                  <a:lnTo>
                    <a:pt x="123554" y="371418"/>
                  </a:lnTo>
                  <a:lnTo>
                    <a:pt x="111072" y="404507"/>
                  </a:lnTo>
                  <a:lnTo>
                    <a:pt x="66675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87"/>
          <p:cNvGrpSpPr/>
          <p:nvPr/>
        </p:nvGrpSpPr>
        <p:grpSpPr>
          <a:xfrm>
            <a:off x="11858625" y="5124450"/>
            <a:ext cx="237651" cy="322395"/>
            <a:chOff x="11858625" y="5124450"/>
            <a:chExt cx="237651" cy="322395"/>
          </a:xfrm>
        </p:grpSpPr>
        <p:sp>
          <p:nvSpPr>
            <p:cNvPr id="211" name="SMARTInkShape-581"/>
            <p:cNvSpPr/>
            <p:nvPr>
              <p:custDataLst>
                <p:tags r:id="rId4"/>
              </p:custDataLst>
            </p:nvPr>
          </p:nvSpPr>
          <p:spPr>
            <a:xfrm>
              <a:off x="11858625" y="5133975"/>
              <a:ext cx="47626" cy="304801"/>
            </a:xfrm>
            <a:custGeom>
              <a:avLst/>
              <a:gdLst/>
              <a:ahLst/>
              <a:cxnLst/>
              <a:rect l="0" t="0" r="0" b="0"/>
              <a:pathLst>
                <a:path w="47626" h="304801">
                  <a:moveTo>
                    <a:pt x="47625" y="0"/>
                  </a:moveTo>
                  <a:lnTo>
                    <a:pt x="47625" y="0"/>
                  </a:lnTo>
                  <a:lnTo>
                    <a:pt x="38493" y="0"/>
                  </a:lnTo>
                  <a:lnTo>
                    <a:pt x="38216" y="5056"/>
                  </a:lnTo>
                  <a:lnTo>
                    <a:pt x="35330" y="10361"/>
                  </a:lnTo>
                  <a:lnTo>
                    <a:pt x="31576" y="16246"/>
                  </a:lnTo>
                  <a:lnTo>
                    <a:pt x="29170" y="28648"/>
                  </a:lnTo>
                  <a:lnTo>
                    <a:pt x="28587" y="87773"/>
                  </a:lnTo>
                  <a:lnTo>
                    <a:pt x="25755" y="126081"/>
                  </a:lnTo>
                  <a:lnTo>
                    <a:pt x="9613" y="183867"/>
                  </a:lnTo>
                  <a:lnTo>
                    <a:pt x="1475" y="215862"/>
                  </a:lnTo>
                  <a:lnTo>
                    <a:pt x="26" y="27285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82"/>
            <p:cNvSpPr/>
            <p:nvPr>
              <p:custDataLst>
                <p:tags r:id="rId5"/>
              </p:custDataLst>
            </p:nvPr>
          </p:nvSpPr>
          <p:spPr>
            <a:xfrm>
              <a:off x="11934825" y="5381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1326" y="0"/>
                  </a:lnTo>
                  <a:lnTo>
                    <a:pt x="884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83"/>
            <p:cNvSpPr/>
            <p:nvPr>
              <p:custDataLst>
                <p:tags r:id="rId6"/>
              </p:custDataLst>
            </p:nvPr>
          </p:nvSpPr>
          <p:spPr>
            <a:xfrm>
              <a:off x="11972925" y="51244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7" y="6546"/>
                  </a:lnTo>
                  <a:lnTo>
                    <a:pt x="2822" y="7539"/>
                  </a:lnTo>
                  <a:lnTo>
                    <a:pt x="13259" y="9134"/>
                  </a:lnTo>
                  <a:lnTo>
                    <a:pt x="70225" y="9524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84"/>
            <p:cNvSpPr/>
            <p:nvPr>
              <p:custDataLst>
                <p:tags r:id="rId7"/>
              </p:custDataLst>
            </p:nvPr>
          </p:nvSpPr>
          <p:spPr>
            <a:xfrm>
              <a:off x="11934825" y="5124450"/>
              <a:ext cx="161451" cy="322395"/>
            </a:xfrm>
            <a:custGeom>
              <a:avLst/>
              <a:gdLst/>
              <a:ahLst/>
              <a:cxnLst/>
              <a:rect l="0" t="0" r="0" b="0"/>
              <a:pathLst>
                <a:path w="161451" h="322395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63854" y="10362"/>
                  </a:lnTo>
                  <a:lnTo>
                    <a:pt x="61619" y="13258"/>
                  </a:lnTo>
                  <a:lnTo>
                    <a:pt x="59137" y="22120"/>
                  </a:lnTo>
                  <a:lnTo>
                    <a:pt x="57160" y="78949"/>
                  </a:lnTo>
                  <a:lnTo>
                    <a:pt x="57151" y="106590"/>
                  </a:lnTo>
                  <a:lnTo>
                    <a:pt x="54329" y="113696"/>
                  </a:lnTo>
                  <a:lnTo>
                    <a:pt x="38136" y="133312"/>
                  </a:lnTo>
                  <a:lnTo>
                    <a:pt x="38102" y="133346"/>
                  </a:lnTo>
                  <a:lnTo>
                    <a:pt x="43158" y="128293"/>
                  </a:lnTo>
                  <a:lnTo>
                    <a:pt x="48461" y="125811"/>
                  </a:lnTo>
                  <a:lnTo>
                    <a:pt x="51359" y="125149"/>
                  </a:lnTo>
                  <a:lnTo>
                    <a:pt x="66512" y="115260"/>
                  </a:lnTo>
                  <a:lnTo>
                    <a:pt x="89019" y="114338"/>
                  </a:lnTo>
                  <a:lnTo>
                    <a:pt x="116162" y="122504"/>
                  </a:lnTo>
                  <a:lnTo>
                    <a:pt x="123242" y="128883"/>
                  </a:lnTo>
                  <a:lnTo>
                    <a:pt x="147541" y="159548"/>
                  </a:lnTo>
                  <a:lnTo>
                    <a:pt x="159512" y="191127"/>
                  </a:lnTo>
                  <a:lnTo>
                    <a:pt x="161450" y="216024"/>
                  </a:lnTo>
                  <a:lnTo>
                    <a:pt x="147725" y="273054"/>
                  </a:lnTo>
                  <a:lnTo>
                    <a:pt x="136229" y="290846"/>
                  </a:lnTo>
                  <a:lnTo>
                    <a:pt x="119314" y="309251"/>
                  </a:lnTo>
                  <a:lnTo>
                    <a:pt x="113705" y="312069"/>
                  </a:lnTo>
                  <a:lnTo>
                    <a:pt x="83838" y="322394"/>
                  </a:lnTo>
                  <a:lnTo>
                    <a:pt x="26850" y="314430"/>
                  </a:lnTo>
                  <a:lnTo>
                    <a:pt x="16305" y="314356"/>
                  </a:lnTo>
                  <a:lnTo>
                    <a:pt x="9716" y="31151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85"/>
            <p:cNvSpPr/>
            <p:nvPr>
              <p:custDataLst>
                <p:tags r:id="rId8"/>
              </p:custDataLst>
            </p:nvPr>
          </p:nvSpPr>
          <p:spPr>
            <a:xfrm>
              <a:off x="11915776" y="5353050"/>
              <a:ext cx="28575" cy="47510"/>
            </a:xfrm>
            <a:custGeom>
              <a:avLst/>
              <a:gdLst/>
              <a:ahLst/>
              <a:cxnLst/>
              <a:rect l="0" t="0" r="0" b="0"/>
              <a:pathLst>
                <a:path w="28575" h="47510">
                  <a:moveTo>
                    <a:pt x="28574" y="9525"/>
                  </a:moveTo>
                  <a:lnTo>
                    <a:pt x="28574" y="9525"/>
                  </a:lnTo>
                  <a:lnTo>
                    <a:pt x="28574" y="4468"/>
                  </a:lnTo>
                  <a:lnTo>
                    <a:pt x="27516" y="2978"/>
                  </a:lnTo>
                  <a:lnTo>
                    <a:pt x="25753" y="1986"/>
                  </a:lnTo>
                  <a:lnTo>
                    <a:pt x="18874" y="261"/>
                  </a:lnTo>
                  <a:lnTo>
                    <a:pt x="404" y="0"/>
                  </a:lnTo>
                  <a:lnTo>
                    <a:pt x="0" y="9491"/>
                  </a:lnTo>
                  <a:lnTo>
                    <a:pt x="1" y="9511"/>
                  </a:lnTo>
                  <a:lnTo>
                    <a:pt x="0" y="9516"/>
                  </a:lnTo>
                  <a:lnTo>
                    <a:pt x="1" y="9519"/>
                  </a:lnTo>
                  <a:lnTo>
                    <a:pt x="0" y="9523"/>
                  </a:lnTo>
                  <a:lnTo>
                    <a:pt x="0" y="9525"/>
                  </a:lnTo>
                  <a:lnTo>
                    <a:pt x="1" y="4037"/>
                  </a:lnTo>
                  <a:lnTo>
                    <a:pt x="0" y="8594"/>
                  </a:lnTo>
                  <a:lnTo>
                    <a:pt x="0" y="1243"/>
                  </a:lnTo>
                  <a:lnTo>
                    <a:pt x="2822" y="552"/>
                  </a:lnTo>
                  <a:lnTo>
                    <a:pt x="8199" y="108"/>
                  </a:lnTo>
                  <a:lnTo>
                    <a:pt x="8640" y="1131"/>
                  </a:lnTo>
                  <a:lnTo>
                    <a:pt x="9514" y="17611"/>
                  </a:lnTo>
                  <a:lnTo>
                    <a:pt x="10575" y="18091"/>
                  </a:lnTo>
                  <a:lnTo>
                    <a:pt x="14579" y="18623"/>
                  </a:lnTo>
                  <a:lnTo>
                    <a:pt x="16068" y="19825"/>
                  </a:lnTo>
                  <a:lnTo>
                    <a:pt x="18657" y="27214"/>
                  </a:lnTo>
                  <a:lnTo>
                    <a:pt x="19050" y="38089"/>
                  </a:lnTo>
                  <a:lnTo>
                    <a:pt x="13992" y="38096"/>
                  </a:lnTo>
                  <a:lnTo>
                    <a:pt x="12503" y="39156"/>
                  </a:lnTo>
                  <a:lnTo>
                    <a:pt x="11511" y="40920"/>
                  </a:lnTo>
                  <a:lnTo>
                    <a:pt x="9559" y="47509"/>
                  </a:lnTo>
                  <a:lnTo>
                    <a:pt x="9524" y="38103"/>
                  </a:lnTo>
                  <a:lnTo>
                    <a:pt x="9524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8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88"/>
          <p:cNvGrpSpPr/>
          <p:nvPr/>
        </p:nvGrpSpPr>
        <p:grpSpPr>
          <a:xfrm>
            <a:off x="733425" y="666929"/>
            <a:ext cx="1809751" cy="685622"/>
            <a:chOff x="733425" y="666929"/>
            <a:chExt cx="1809751" cy="685622"/>
          </a:xfrm>
        </p:grpSpPr>
        <p:sp>
          <p:nvSpPr>
            <p:cNvPr id="2" name="SMARTInkShape-586"/>
            <p:cNvSpPr/>
            <p:nvPr>
              <p:custDataLst>
                <p:tags r:id="rId176"/>
              </p:custDataLst>
            </p:nvPr>
          </p:nvSpPr>
          <p:spPr>
            <a:xfrm>
              <a:off x="867167" y="857250"/>
              <a:ext cx="66284" cy="495301"/>
            </a:xfrm>
            <a:custGeom>
              <a:avLst/>
              <a:gdLst/>
              <a:ahLst/>
              <a:cxnLst/>
              <a:rect l="0" t="0" r="0" b="0"/>
              <a:pathLst>
                <a:path w="66284" h="495301">
                  <a:moveTo>
                    <a:pt x="9133" y="0"/>
                  </a:moveTo>
                  <a:lnTo>
                    <a:pt x="9133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13258"/>
                  </a:lnTo>
                  <a:lnTo>
                    <a:pt x="2446" y="70603"/>
                  </a:lnTo>
                  <a:lnTo>
                    <a:pt x="12869" y="118251"/>
                  </a:lnTo>
                  <a:lnTo>
                    <a:pt x="18573" y="176033"/>
                  </a:lnTo>
                  <a:lnTo>
                    <a:pt x="25924" y="222667"/>
                  </a:lnTo>
                  <a:lnTo>
                    <a:pt x="34804" y="268940"/>
                  </a:lnTo>
                  <a:lnTo>
                    <a:pt x="44464" y="323038"/>
                  </a:lnTo>
                  <a:lnTo>
                    <a:pt x="51743" y="374490"/>
                  </a:lnTo>
                  <a:lnTo>
                    <a:pt x="62313" y="424360"/>
                  </a:lnTo>
                  <a:lnTo>
                    <a:pt x="65935" y="482225"/>
                  </a:lnTo>
                  <a:lnTo>
                    <a:pt x="66283" y="495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87"/>
            <p:cNvSpPr/>
            <p:nvPr>
              <p:custDataLst>
                <p:tags r:id="rId177"/>
              </p:custDataLst>
            </p:nvPr>
          </p:nvSpPr>
          <p:spPr>
            <a:xfrm>
              <a:off x="733425" y="792495"/>
              <a:ext cx="514351" cy="550531"/>
            </a:xfrm>
            <a:custGeom>
              <a:avLst/>
              <a:gdLst/>
              <a:ahLst/>
              <a:cxnLst/>
              <a:rect l="0" t="0" r="0" b="0"/>
              <a:pathLst>
                <a:path w="514351" h="550531">
                  <a:moveTo>
                    <a:pt x="0" y="121905"/>
                  </a:moveTo>
                  <a:lnTo>
                    <a:pt x="0" y="121905"/>
                  </a:lnTo>
                  <a:lnTo>
                    <a:pt x="0" y="116849"/>
                  </a:lnTo>
                  <a:lnTo>
                    <a:pt x="2822" y="111544"/>
                  </a:lnTo>
                  <a:lnTo>
                    <a:pt x="6546" y="105658"/>
                  </a:lnTo>
                  <a:lnTo>
                    <a:pt x="22666" y="67358"/>
                  </a:lnTo>
                  <a:lnTo>
                    <a:pt x="31593" y="57798"/>
                  </a:lnTo>
                  <a:lnTo>
                    <a:pt x="81403" y="24954"/>
                  </a:lnTo>
                  <a:lnTo>
                    <a:pt x="134871" y="7799"/>
                  </a:lnTo>
                  <a:lnTo>
                    <a:pt x="184450" y="0"/>
                  </a:lnTo>
                  <a:lnTo>
                    <a:pt x="242614" y="7122"/>
                  </a:lnTo>
                  <a:lnTo>
                    <a:pt x="299415" y="27814"/>
                  </a:lnTo>
                  <a:lnTo>
                    <a:pt x="341836" y="57341"/>
                  </a:lnTo>
                  <a:lnTo>
                    <a:pt x="378673" y="94805"/>
                  </a:lnTo>
                  <a:lnTo>
                    <a:pt x="402082" y="149211"/>
                  </a:lnTo>
                  <a:lnTo>
                    <a:pt x="407355" y="183736"/>
                  </a:lnTo>
                  <a:lnTo>
                    <a:pt x="398804" y="220776"/>
                  </a:lnTo>
                  <a:lnTo>
                    <a:pt x="375894" y="263614"/>
                  </a:lnTo>
                  <a:lnTo>
                    <a:pt x="322343" y="320769"/>
                  </a:lnTo>
                  <a:lnTo>
                    <a:pt x="267965" y="351228"/>
                  </a:lnTo>
                  <a:lnTo>
                    <a:pt x="209661" y="372515"/>
                  </a:lnTo>
                  <a:lnTo>
                    <a:pt x="186064" y="377135"/>
                  </a:lnTo>
                  <a:lnTo>
                    <a:pt x="172301" y="375393"/>
                  </a:lnTo>
                  <a:lnTo>
                    <a:pt x="143786" y="367245"/>
                  </a:lnTo>
                  <a:lnTo>
                    <a:pt x="140307" y="364840"/>
                  </a:lnTo>
                  <a:lnTo>
                    <a:pt x="139047" y="362179"/>
                  </a:lnTo>
                  <a:lnTo>
                    <a:pt x="139264" y="359346"/>
                  </a:lnTo>
                  <a:lnTo>
                    <a:pt x="142329" y="353376"/>
                  </a:lnTo>
                  <a:lnTo>
                    <a:pt x="147218" y="347195"/>
                  </a:lnTo>
                  <a:lnTo>
                    <a:pt x="152919" y="343742"/>
                  </a:lnTo>
                  <a:lnTo>
                    <a:pt x="161097" y="342208"/>
                  </a:lnTo>
                  <a:lnTo>
                    <a:pt x="204826" y="342146"/>
                  </a:lnTo>
                  <a:lnTo>
                    <a:pt x="236255" y="349675"/>
                  </a:lnTo>
                  <a:lnTo>
                    <a:pt x="290560" y="371575"/>
                  </a:lnTo>
                  <a:lnTo>
                    <a:pt x="345101" y="409175"/>
                  </a:lnTo>
                  <a:lnTo>
                    <a:pt x="398027" y="448934"/>
                  </a:lnTo>
                  <a:lnTo>
                    <a:pt x="452088" y="502255"/>
                  </a:lnTo>
                  <a:lnTo>
                    <a:pt x="480006" y="533511"/>
                  </a:lnTo>
                  <a:lnTo>
                    <a:pt x="497589" y="545017"/>
                  </a:lnTo>
                  <a:lnTo>
                    <a:pt x="514350" y="5505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88"/>
            <p:cNvSpPr/>
            <p:nvPr>
              <p:custDataLst>
                <p:tags r:id="rId178"/>
              </p:custDataLst>
            </p:nvPr>
          </p:nvSpPr>
          <p:spPr>
            <a:xfrm>
              <a:off x="1326059" y="733425"/>
              <a:ext cx="188417" cy="533401"/>
            </a:xfrm>
            <a:custGeom>
              <a:avLst/>
              <a:gdLst/>
              <a:ahLst/>
              <a:cxnLst/>
              <a:rect l="0" t="0" r="0" b="0"/>
              <a:pathLst>
                <a:path w="188417" h="533401">
                  <a:moveTo>
                    <a:pt x="131266" y="0"/>
                  </a:moveTo>
                  <a:lnTo>
                    <a:pt x="131266" y="0"/>
                  </a:lnTo>
                  <a:lnTo>
                    <a:pt x="111968" y="22120"/>
                  </a:lnTo>
                  <a:lnTo>
                    <a:pt x="103639" y="33115"/>
                  </a:lnTo>
                  <a:lnTo>
                    <a:pt x="68518" y="68736"/>
                  </a:lnTo>
                  <a:lnTo>
                    <a:pt x="36115" y="124933"/>
                  </a:lnTo>
                  <a:lnTo>
                    <a:pt x="15692" y="174844"/>
                  </a:lnTo>
                  <a:lnTo>
                    <a:pt x="8012" y="233072"/>
                  </a:lnTo>
                  <a:lnTo>
                    <a:pt x="1378" y="279784"/>
                  </a:lnTo>
                  <a:lnTo>
                    <a:pt x="0" y="327139"/>
                  </a:lnTo>
                  <a:lnTo>
                    <a:pt x="5824" y="373625"/>
                  </a:lnTo>
                  <a:lnTo>
                    <a:pt x="20096" y="427795"/>
                  </a:lnTo>
                  <a:lnTo>
                    <a:pt x="36943" y="460835"/>
                  </a:lnTo>
                  <a:lnTo>
                    <a:pt x="58163" y="484030"/>
                  </a:lnTo>
                  <a:lnTo>
                    <a:pt x="93778" y="510830"/>
                  </a:lnTo>
                  <a:lnTo>
                    <a:pt x="115310" y="518078"/>
                  </a:lnTo>
                  <a:lnTo>
                    <a:pt x="171890" y="529658"/>
                  </a:lnTo>
                  <a:lnTo>
                    <a:pt x="188416" y="533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89"/>
            <p:cNvSpPr/>
            <p:nvPr>
              <p:custDataLst>
                <p:tags r:id="rId179"/>
              </p:custDataLst>
            </p:nvPr>
          </p:nvSpPr>
          <p:spPr>
            <a:xfrm>
              <a:off x="1571625" y="876300"/>
              <a:ext cx="171451" cy="390526"/>
            </a:xfrm>
            <a:custGeom>
              <a:avLst/>
              <a:gdLst/>
              <a:ahLst/>
              <a:cxnLst/>
              <a:rect l="0" t="0" r="0" b="0"/>
              <a:pathLst>
                <a:path w="171451" h="390526">
                  <a:moveTo>
                    <a:pt x="171450" y="0"/>
                  </a:moveTo>
                  <a:lnTo>
                    <a:pt x="171450" y="0"/>
                  </a:lnTo>
                  <a:lnTo>
                    <a:pt x="171450" y="5057"/>
                  </a:lnTo>
                  <a:lnTo>
                    <a:pt x="168628" y="10361"/>
                  </a:lnTo>
                  <a:lnTo>
                    <a:pt x="164904" y="16247"/>
                  </a:lnTo>
                  <a:lnTo>
                    <a:pt x="148784" y="67804"/>
                  </a:lnTo>
                  <a:lnTo>
                    <a:pt x="133292" y="124810"/>
                  </a:lnTo>
                  <a:lnTo>
                    <a:pt x="120986" y="159395"/>
                  </a:lnTo>
                  <a:lnTo>
                    <a:pt x="92759" y="216821"/>
                  </a:lnTo>
                  <a:lnTo>
                    <a:pt x="74140" y="266882"/>
                  </a:lnTo>
                  <a:lnTo>
                    <a:pt x="44179" y="322620"/>
                  </a:lnTo>
                  <a:lnTo>
                    <a:pt x="6897" y="381688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90"/>
            <p:cNvSpPr/>
            <p:nvPr>
              <p:custDataLst>
                <p:tags r:id="rId180"/>
              </p:custDataLst>
            </p:nvPr>
          </p:nvSpPr>
          <p:spPr>
            <a:xfrm>
              <a:off x="1504950" y="952500"/>
              <a:ext cx="295276" cy="323851"/>
            </a:xfrm>
            <a:custGeom>
              <a:avLst/>
              <a:gdLst/>
              <a:ahLst/>
              <a:cxnLst/>
              <a:rect l="0" t="0" r="0" b="0"/>
              <a:pathLst>
                <a:path w="295276" h="323851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54547" y="73793"/>
                  </a:lnTo>
                  <a:lnTo>
                    <a:pt x="93339" y="126330"/>
                  </a:lnTo>
                  <a:lnTo>
                    <a:pt x="134353" y="180051"/>
                  </a:lnTo>
                  <a:lnTo>
                    <a:pt x="181107" y="233535"/>
                  </a:lnTo>
                  <a:lnTo>
                    <a:pt x="237957" y="288285"/>
                  </a:lnTo>
                  <a:lnTo>
                    <a:pt x="268862" y="311376"/>
                  </a:lnTo>
                  <a:lnTo>
                    <a:pt x="295275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91"/>
            <p:cNvSpPr/>
            <p:nvPr>
              <p:custDataLst>
                <p:tags r:id="rId181"/>
              </p:custDataLst>
            </p:nvPr>
          </p:nvSpPr>
          <p:spPr>
            <a:xfrm>
              <a:off x="1763449" y="666929"/>
              <a:ext cx="302158" cy="647522"/>
            </a:xfrm>
            <a:custGeom>
              <a:avLst/>
              <a:gdLst/>
              <a:ahLst/>
              <a:cxnLst/>
              <a:rect l="0" t="0" r="0" b="0"/>
              <a:pathLst>
                <a:path w="302158" h="647522">
                  <a:moveTo>
                    <a:pt x="8201" y="18871"/>
                  </a:moveTo>
                  <a:lnTo>
                    <a:pt x="8201" y="18871"/>
                  </a:lnTo>
                  <a:lnTo>
                    <a:pt x="8201" y="13815"/>
                  </a:lnTo>
                  <a:lnTo>
                    <a:pt x="7143" y="12325"/>
                  </a:lnTo>
                  <a:lnTo>
                    <a:pt x="5379" y="11332"/>
                  </a:lnTo>
                  <a:lnTo>
                    <a:pt x="0" y="9739"/>
                  </a:lnTo>
                  <a:lnTo>
                    <a:pt x="2087" y="6698"/>
                  </a:lnTo>
                  <a:lnTo>
                    <a:pt x="4125" y="4406"/>
                  </a:lnTo>
                  <a:lnTo>
                    <a:pt x="9212" y="1859"/>
                  </a:lnTo>
                  <a:lnTo>
                    <a:pt x="37701" y="0"/>
                  </a:lnTo>
                  <a:lnTo>
                    <a:pt x="49887" y="959"/>
                  </a:lnTo>
                  <a:lnTo>
                    <a:pt x="86337" y="13089"/>
                  </a:lnTo>
                  <a:lnTo>
                    <a:pt x="141721" y="53079"/>
                  </a:lnTo>
                  <a:lnTo>
                    <a:pt x="198716" y="110147"/>
                  </a:lnTo>
                  <a:lnTo>
                    <a:pt x="236804" y="159040"/>
                  </a:lnTo>
                  <a:lnTo>
                    <a:pt x="263260" y="197869"/>
                  </a:lnTo>
                  <a:lnTo>
                    <a:pt x="278743" y="242417"/>
                  </a:lnTo>
                  <a:lnTo>
                    <a:pt x="290033" y="289130"/>
                  </a:lnTo>
                  <a:lnTo>
                    <a:pt x="299023" y="336485"/>
                  </a:lnTo>
                  <a:lnTo>
                    <a:pt x="302157" y="382972"/>
                  </a:lnTo>
                  <a:lnTo>
                    <a:pt x="300393" y="437141"/>
                  </a:lnTo>
                  <a:lnTo>
                    <a:pt x="290167" y="488607"/>
                  </a:lnTo>
                  <a:lnTo>
                    <a:pt x="277955" y="538480"/>
                  </a:lnTo>
                  <a:lnTo>
                    <a:pt x="262185" y="589809"/>
                  </a:lnTo>
                  <a:lnTo>
                    <a:pt x="246324" y="624739"/>
                  </a:lnTo>
                  <a:lnTo>
                    <a:pt x="227276" y="6475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92"/>
            <p:cNvSpPr/>
            <p:nvPr>
              <p:custDataLst>
                <p:tags r:id="rId182"/>
              </p:custDataLst>
            </p:nvPr>
          </p:nvSpPr>
          <p:spPr>
            <a:xfrm>
              <a:off x="2257425" y="1000125"/>
              <a:ext cx="247651" cy="28576"/>
            </a:xfrm>
            <a:custGeom>
              <a:avLst/>
              <a:gdLst/>
              <a:ahLst/>
              <a:cxnLst/>
              <a:rect l="0" t="0" r="0" b="0"/>
              <a:pathLst>
                <a:path w="247651" h="28576">
                  <a:moveTo>
                    <a:pt x="0" y="28575"/>
                  </a:moveTo>
                  <a:lnTo>
                    <a:pt x="0" y="28575"/>
                  </a:lnTo>
                  <a:lnTo>
                    <a:pt x="51305" y="28575"/>
                  </a:lnTo>
                  <a:lnTo>
                    <a:pt x="67252" y="27517"/>
                  </a:lnTo>
                  <a:lnTo>
                    <a:pt x="124509" y="16816"/>
                  </a:lnTo>
                  <a:lnTo>
                    <a:pt x="183857" y="7343"/>
                  </a:lnTo>
                  <a:lnTo>
                    <a:pt x="241532" y="287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93"/>
            <p:cNvSpPr/>
            <p:nvPr>
              <p:custDataLst>
                <p:tags r:id="rId183"/>
              </p:custDataLst>
            </p:nvPr>
          </p:nvSpPr>
          <p:spPr>
            <a:xfrm>
              <a:off x="2357595" y="1133475"/>
              <a:ext cx="185581" cy="19051"/>
            </a:xfrm>
            <a:custGeom>
              <a:avLst/>
              <a:gdLst/>
              <a:ahLst/>
              <a:cxnLst/>
              <a:rect l="0" t="0" r="0" b="0"/>
              <a:pathLst>
                <a:path w="185581" h="19051">
                  <a:moveTo>
                    <a:pt x="14130" y="19050"/>
                  </a:moveTo>
                  <a:lnTo>
                    <a:pt x="14130" y="19050"/>
                  </a:lnTo>
                  <a:lnTo>
                    <a:pt x="0" y="19050"/>
                  </a:lnTo>
                  <a:lnTo>
                    <a:pt x="56853" y="17992"/>
                  </a:lnTo>
                  <a:lnTo>
                    <a:pt x="109786" y="10408"/>
                  </a:lnTo>
                  <a:lnTo>
                    <a:pt x="144738" y="6877"/>
                  </a:lnTo>
                  <a:lnTo>
                    <a:pt x="1855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89"/>
          <p:cNvGrpSpPr/>
          <p:nvPr/>
        </p:nvGrpSpPr>
        <p:grpSpPr>
          <a:xfrm>
            <a:off x="2850048" y="504825"/>
            <a:ext cx="4674207" cy="695326"/>
            <a:chOff x="2850048" y="504825"/>
            <a:chExt cx="4674207" cy="695326"/>
          </a:xfrm>
        </p:grpSpPr>
        <p:sp>
          <p:nvSpPr>
            <p:cNvPr id="11" name="SMARTInkShape-594"/>
            <p:cNvSpPr/>
            <p:nvPr>
              <p:custDataLst>
                <p:tags r:id="rId154"/>
              </p:custDataLst>
            </p:nvPr>
          </p:nvSpPr>
          <p:spPr>
            <a:xfrm>
              <a:off x="2850048" y="666750"/>
              <a:ext cx="197953" cy="369410"/>
            </a:xfrm>
            <a:custGeom>
              <a:avLst/>
              <a:gdLst/>
              <a:ahLst/>
              <a:cxnLst/>
              <a:rect l="0" t="0" r="0" b="0"/>
              <a:pathLst>
                <a:path w="197953" h="369410">
                  <a:moveTo>
                    <a:pt x="45552" y="0"/>
                  </a:moveTo>
                  <a:lnTo>
                    <a:pt x="45552" y="0"/>
                  </a:lnTo>
                  <a:lnTo>
                    <a:pt x="54961" y="0"/>
                  </a:lnTo>
                  <a:lnTo>
                    <a:pt x="54018" y="58809"/>
                  </a:lnTo>
                  <a:lnTo>
                    <a:pt x="41819" y="110050"/>
                  </a:lnTo>
                  <a:lnTo>
                    <a:pt x="23021" y="159165"/>
                  </a:lnTo>
                  <a:lnTo>
                    <a:pt x="10841" y="209632"/>
                  </a:lnTo>
                  <a:lnTo>
                    <a:pt x="3065" y="260366"/>
                  </a:lnTo>
                  <a:lnTo>
                    <a:pt x="0" y="302491"/>
                  </a:lnTo>
                  <a:lnTo>
                    <a:pt x="6262" y="339003"/>
                  </a:lnTo>
                  <a:lnTo>
                    <a:pt x="8775" y="344535"/>
                  </a:lnTo>
                  <a:lnTo>
                    <a:pt x="17212" y="353504"/>
                  </a:lnTo>
                  <a:lnTo>
                    <a:pt x="33862" y="364504"/>
                  </a:lnTo>
                  <a:lnTo>
                    <a:pt x="52202" y="369409"/>
                  </a:lnTo>
                  <a:lnTo>
                    <a:pt x="84965" y="363463"/>
                  </a:lnTo>
                  <a:lnTo>
                    <a:pt x="122012" y="349275"/>
                  </a:lnTo>
                  <a:lnTo>
                    <a:pt x="176103" y="314048"/>
                  </a:lnTo>
                  <a:lnTo>
                    <a:pt x="197952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5"/>
            <p:cNvSpPr/>
            <p:nvPr>
              <p:custDataLst>
                <p:tags r:id="rId155"/>
              </p:custDataLst>
            </p:nvPr>
          </p:nvSpPr>
          <p:spPr>
            <a:xfrm>
              <a:off x="3076575" y="714375"/>
              <a:ext cx="47626" cy="457201"/>
            </a:xfrm>
            <a:custGeom>
              <a:avLst/>
              <a:gdLst/>
              <a:ahLst/>
              <a:cxnLst/>
              <a:rect l="0" t="0" r="0" b="0"/>
              <a:pathLst>
                <a:path w="47626" h="457201">
                  <a:moveTo>
                    <a:pt x="47625" y="0"/>
                  </a:moveTo>
                  <a:lnTo>
                    <a:pt x="47625" y="0"/>
                  </a:lnTo>
                  <a:lnTo>
                    <a:pt x="39424" y="0"/>
                  </a:lnTo>
                  <a:lnTo>
                    <a:pt x="38983" y="1059"/>
                  </a:lnTo>
                  <a:lnTo>
                    <a:pt x="35330" y="22120"/>
                  </a:lnTo>
                  <a:lnTo>
                    <a:pt x="31577" y="34173"/>
                  </a:lnTo>
                  <a:lnTo>
                    <a:pt x="27780" y="87275"/>
                  </a:lnTo>
                  <a:lnTo>
                    <a:pt x="20408" y="146672"/>
                  </a:lnTo>
                  <a:lnTo>
                    <a:pt x="19319" y="196973"/>
                  </a:lnTo>
                  <a:lnTo>
                    <a:pt x="19103" y="250497"/>
                  </a:lnTo>
                  <a:lnTo>
                    <a:pt x="19061" y="306656"/>
                  </a:lnTo>
                  <a:lnTo>
                    <a:pt x="17994" y="357456"/>
                  </a:lnTo>
                  <a:lnTo>
                    <a:pt x="10850" y="408983"/>
                  </a:lnTo>
                  <a:lnTo>
                    <a:pt x="8728" y="438895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96"/>
            <p:cNvSpPr/>
            <p:nvPr>
              <p:custDataLst>
                <p:tags r:id="rId156"/>
              </p:custDataLst>
            </p:nvPr>
          </p:nvSpPr>
          <p:spPr>
            <a:xfrm>
              <a:off x="3153347" y="714925"/>
              <a:ext cx="237554" cy="436063"/>
            </a:xfrm>
            <a:custGeom>
              <a:avLst/>
              <a:gdLst/>
              <a:ahLst/>
              <a:cxnLst/>
              <a:rect l="0" t="0" r="0" b="0"/>
              <a:pathLst>
                <a:path w="237554" h="436063">
                  <a:moveTo>
                    <a:pt x="18478" y="66125"/>
                  </a:moveTo>
                  <a:lnTo>
                    <a:pt x="18478" y="66125"/>
                  </a:lnTo>
                  <a:lnTo>
                    <a:pt x="18478" y="61069"/>
                  </a:lnTo>
                  <a:lnTo>
                    <a:pt x="21300" y="55764"/>
                  </a:lnTo>
                  <a:lnTo>
                    <a:pt x="23534" y="52868"/>
                  </a:lnTo>
                  <a:lnTo>
                    <a:pt x="26017" y="44005"/>
                  </a:lnTo>
                  <a:lnTo>
                    <a:pt x="26679" y="38679"/>
                  </a:lnTo>
                  <a:lnTo>
                    <a:pt x="28179" y="35127"/>
                  </a:lnTo>
                  <a:lnTo>
                    <a:pt x="30237" y="32760"/>
                  </a:lnTo>
                  <a:lnTo>
                    <a:pt x="32667" y="31182"/>
                  </a:lnTo>
                  <a:lnTo>
                    <a:pt x="34287" y="29071"/>
                  </a:lnTo>
                  <a:lnTo>
                    <a:pt x="36088" y="23904"/>
                  </a:lnTo>
                  <a:lnTo>
                    <a:pt x="42533" y="18080"/>
                  </a:lnTo>
                  <a:lnTo>
                    <a:pt x="63917" y="5717"/>
                  </a:lnTo>
                  <a:lnTo>
                    <a:pt x="82271" y="1307"/>
                  </a:lnTo>
                  <a:lnTo>
                    <a:pt x="101114" y="0"/>
                  </a:lnTo>
                  <a:lnTo>
                    <a:pt x="113767" y="5339"/>
                  </a:lnTo>
                  <a:lnTo>
                    <a:pt x="151832" y="33350"/>
                  </a:lnTo>
                  <a:lnTo>
                    <a:pt x="182520" y="77409"/>
                  </a:lnTo>
                  <a:lnTo>
                    <a:pt x="202071" y="136625"/>
                  </a:lnTo>
                  <a:lnTo>
                    <a:pt x="207613" y="193449"/>
                  </a:lnTo>
                  <a:lnTo>
                    <a:pt x="205886" y="246537"/>
                  </a:lnTo>
                  <a:lnTo>
                    <a:pt x="190611" y="297789"/>
                  </a:lnTo>
                  <a:lnTo>
                    <a:pt x="168564" y="351024"/>
                  </a:lnTo>
                  <a:lnTo>
                    <a:pt x="132278" y="398330"/>
                  </a:lnTo>
                  <a:lnTo>
                    <a:pt x="111346" y="418321"/>
                  </a:lnTo>
                  <a:lnTo>
                    <a:pt x="78907" y="431847"/>
                  </a:lnTo>
                  <a:lnTo>
                    <a:pt x="66149" y="432221"/>
                  </a:lnTo>
                  <a:lnTo>
                    <a:pt x="40712" y="423837"/>
                  </a:lnTo>
                  <a:lnTo>
                    <a:pt x="30829" y="415255"/>
                  </a:lnTo>
                  <a:lnTo>
                    <a:pt x="15861" y="392499"/>
                  </a:lnTo>
                  <a:lnTo>
                    <a:pt x="3772" y="361075"/>
                  </a:lnTo>
                  <a:lnTo>
                    <a:pt x="0" y="326850"/>
                  </a:lnTo>
                  <a:lnTo>
                    <a:pt x="2505" y="316764"/>
                  </a:lnTo>
                  <a:lnTo>
                    <a:pt x="4654" y="312593"/>
                  </a:lnTo>
                  <a:lnTo>
                    <a:pt x="12687" y="305136"/>
                  </a:lnTo>
                  <a:lnTo>
                    <a:pt x="22254" y="299352"/>
                  </a:lnTo>
                  <a:lnTo>
                    <a:pt x="33590" y="296096"/>
                  </a:lnTo>
                  <a:lnTo>
                    <a:pt x="40364" y="295334"/>
                  </a:lnTo>
                  <a:lnTo>
                    <a:pt x="55184" y="299962"/>
                  </a:lnTo>
                  <a:lnTo>
                    <a:pt x="104272" y="342678"/>
                  </a:lnTo>
                  <a:lnTo>
                    <a:pt x="161355" y="399509"/>
                  </a:lnTo>
                  <a:lnTo>
                    <a:pt x="181697" y="419845"/>
                  </a:lnTo>
                  <a:lnTo>
                    <a:pt x="191914" y="424417"/>
                  </a:lnTo>
                  <a:lnTo>
                    <a:pt x="202452" y="427508"/>
                  </a:lnTo>
                  <a:lnTo>
                    <a:pt x="217841" y="435293"/>
                  </a:lnTo>
                  <a:lnTo>
                    <a:pt x="221237" y="436062"/>
                  </a:lnTo>
                  <a:lnTo>
                    <a:pt x="224559" y="435516"/>
                  </a:lnTo>
                  <a:lnTo>
                    <a:pt x="237553" y="428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97"/>
            <p:cNvSpPr/>
            <p:nvPr>
              <p:custDataLst>
                <p:tags r:id="rId157"/>
              </p:custDataLst>
            </p:nvPr>
          </p:nvSpPr>
          <p:spPr>
            <a:xfrm>
              <a:off x="3396586" y="733817"/>
              <a:ext cx="239914" cy="377987"/>
            </a:xfrm>
            <a:custGeom>
              <a:avLst/>
              <a:gdLst/>
              <a:ahLst/>
              <a:cxnLst/>
              <a:rect l="0" t="0" r="0" b="0"/>
              <a:pathLst>
                <a:path w="239914" h="377987">
                  <a:moveTo>
                    <a:pt x="184814" y="9133"/>
                  </a:moveTo>
                  <a:lnTo>
                    <a:pt x="184814" y="9133"/>
                  </a:lnTo>
                  <a:lnTo>
                    <a:pt x="179758" y="4077"/>
                  </a:lnTo>
                  <a:lnTo>
                    <a:pt x="174453" y="1594"/>
                  </a:lnTo>
                  <a:lnTo>
                    <a:pt x="157368" y="0"/>
                  </a:lnTo>
                  <a:lnTo>
                    <a:pt x="148627" y="2605"/>
                  </a:lnTo>
                  <a:lnTo>
                    <a:pt x="92607" y="36467"/>
                  </a:lnTo>
                  <a:lnTo>
                    <a:pt x="53433" y="87260"/>
                  </a:lnTo>
                  <a:lnTo>
                    <a:pt x="26453" y="136514"/>
                  </a:lnTo>
                  <a:lnTo>
                    <a:pt x="8345" y="194612"/>
                  </a:lnTo>
                  <a:lnTo>
                    <a:pt x="0" y="240243"/>
                  </a:lnTo>
                  <a:lnTo>
                    <a:pt x="4348" y="279987"/>
                  </a:lnTo>
                  <a:lnTo>
                    <a:pt x="25086" y="332276"/>
                  </a:lnTo>
                  <a:lnTo>
                    <a:pt x="37624" y="348897"/>
                  </a:lnTo>
                  <a:lnTo>
                    <a:pt x="66487" y="371757"/>
                  </a:lnTo>
                  <a:lnTo>
                    <a:pt x="91193" y="377986"/>
                  </a:lnTo>
                  <a:lnTo>
                    <a:pt x="127986" y="372486"/>
                  </a:lnTo>
                  <a:lnTo>
                    <a:pt x="155276" y="363150"/>
                  </a:lnTo>
                  <a:lnTo>
                    <a:pt x="177238" y="346390"/>
                  </a:lnTo>
                  <a:lnTo>
                    <a:pt x="210053" y="303665"/>
                  </a:lnTo>
                  <a:lnTo>
                    <a:pt x="231582" y="246324"/>
                  </a:lnTo>
                  <a:lnTo>
                    <a:pt x="239913" y="196274"/>
                  </a:lnTo>
                  <a:lnTo>
                    <a:pt x="238872" y="143295"/>
                  </a:lnTo>
                  <a:lnTo>
                    <a:pt x="228654" y="109600"/>
                  </a:lnTo>
                  <a:lnTo>
                    <a:pt x="216443" y="90166"/>
                  </a:lnTo>
                  <a:lnTo>
                    <a:pt x="210161" y="82895"/>
                  </a:lnTo>
                  <a:lnTo>
                    <a:pt x="203840" y="78958"/>
                  </a:lnTo>
                  <a:lnTo>
                    <a:pt x="194339" y="75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8"/>
            <p:cNvSpPr/>
            <p:nvPr>
              <p:custDataLst>
                <p:tags r:id="rId158"/>
              </p:custDataLst>
            </p:nvPr>
          </p:nvSpPr>
          <p:spPr>
            <a:xfrm>
              <a:off x="3667125" y="1047750"/>
              <a:ext cx="47626" cy="152401"/>
            </a:xfrm>
            <a:custGeom>
              <a:avLst/>
              <a:gdLst/>
              <a:ahLst/>
              <a:cxnLst/>
              <a:rect l="0" t="0" r="0" b="0"/>
              <a:pathLst>
                <a:path w="47626" h="152401">
                  <a:moveTo>
                    <a:pt x="47625" y="0"/>
                  </a:moveTo>
                  <a:lnTo>
                    <a:pt x="47625" y="0"/>
                  </a:lnTo>
                  <a:lnTo>
                    <a:pt x="42569" y="5057"/>
                  </a:lnTo>
                  <a:lnTo>
                    <a:pt x="40086" y="10361"/>
                  </a:lnTo>
                  <a:lnTo>
                    <a:pt x="39425" y="13258"/>
                  </a:lnTo>
                  <a:lnTo>
                    <a:pt x="22989" y="42562"/>
                  </a:lnTo>
                  <a:lnTo>
                    <a:pt x="14147" y="100326"/>
                  </a:lnTo>
                  <a:lnTo>
                    <a:pt x="8737" y="13837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99"/>
            <p:cNvSpPr/>
            <p:nvPr>
              <p:custDataLst>
                <p:tags r:id="rId159"/>
              </p:custDataLst>
            </p:nvPr>
          </p:nvSpPr>
          <p:spPr>
            <a:xfrm>
              <a:off x="3800723" y="704850"/>
              <a:ext cx="189411" cy="349936"/>
            </a:xfrm>
            <a:custGeom>
              <a:avLst/>
              <a:gdLst/>
              <a:ahLst/>
              <a:cxnLst/>
              <a:rect l="0" t="0" r="0" b="0"/>
              <a:pathLst>
                <a:path w="189411" h="349936">
                  <a:moveTo>
                    <a:pt x="56902" y="0"/>
                  </a:moveTo>
                  <a:lnTo>
                    <a:pt x="56902" y="0"/>
                  </a:lnTo>
                  <a:lnTo>
                    <a:pt x="51846" y="0"/>
                  </a:lnTo>
                  <a:lnTo>
                    <a:pt x="50356" y="1058"/>
                  </a:lnTo>
                  <a:lnTo>
                    <a:pt x="49363" y="2822"/>
                  </a:lnTo>
                  <a:lnTo>
                    <a:pt x="48702" y="5056"/>
                  </a:lnTo>
                  <a:lnTo>
                    <a:pt x="21890" y="58809"/>
                  </a:lnTo>
                  <a:lnTo>
                    <a:pt x="6091" y="110050"/>
                  </a:lnTo>
                  <a:lnTo>
                    <a:pt x="1004" y="160223"/>
                  </a:lnTo>
                  <a:lnTo>
                    <a:pt x="0" y="214349"/>
                  </a:lnTo>
                  <a:lnTo>
                    <a:pt x="2648" y="246250"/>
                  </a:lnTo>
                  <a:lnTo>
                    <a:pt x="17066" y="294032"/>
                  </a:lnTo>
                  <a:lnTo>
                    <a:pt x="44810" y="329618"/>
                  </a:lnTo>
                  <a:lnTo>
                    <a:pt x="63432" y="344021"/>
                  </a:lnTo>
                  <a:lnTo>
                    <a:pt x="76033" y="348690"/>
                  </a:lnTo>
                  <a:lnTo>
                    <a:pt x="82356" y="349935"/>
                  </a:lnTo>
                  <a:lnTo>
                    <a:pt x="95026" y="348496"/>
                  </a:lnTo>
                  <a:lnTo>
                    <a:pt x="120407" y="338949"/>
                  </a:lnTo>
                  <a:lnTo>
                    <a:pt x="139453" y="324914"/>
                  </a:lnTo>
                  <a:lnTo>
                    <a:pt x="153446" y="307350"/>
                  </a:lnTo>
                  <a:lnTo>
                    <a:pt x="174212" y="251506"/>
                  </a:lnTo>
                  <a:lnTo>
                    <a:pt x="185987" y="202707"/>
                  </a:lnTo>
                  <a:lnTo>
                    <a:pt x="189410" y="152303"/>
                  </a:lnTo>
                  <a:lnTo>
                    <a:pt x="187180" y="117093"/>
                  </a:lnTo>
                  <a:lnTo>
                    <a:pt x="176946" y="81809"/>
                  </a:lnTo>
                  <a:lnTo>
                    <a:pt x="168110" y="70579"/>
                  </a:lnTo>
                  <a:lnTo>
                    <a:pt x="114052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0"/>
            <p:cNvSpPr/>
            <p:nvPr>
              <p:custDataLst>
                <p:tags r:id="rId160"/>
              </p:custDataLst>
            </p:nvPr>
          </p:nvSpPr>
          <p:spPr>
            <a:xfrm>
              <a:off x="4023408" y="695844"/>
              <a:ext cx="214895" cy="340829"/>
            </a:xfrm>
            <a:custGeom>
              <a:avLst/>
              <a:gdLst/>
              <a:ahLst/>
              <a:cxnLst/>
              <a:rect l="0" t="0" r="0" b="0"/>
              <a:pathLst>
                <a:path w="214895" h="340829">
                  <a:moveTo>
                    <a:pt x="148542" y="28056"/>
                  </a:moveTo>
                  <a:lnTo>
                    <a:pt x="148542" y="28056"/>
                  </a:lnTo>
                  <a:lnTo>
                    <a:pt x="148542" y="19855"/>
                  </a:lnTo>
                  <a:lnTo>
                    <a:pt x="135285" y="5390"/>
                  </a:lnTo>
                  <a:lnTo>
                    <a:pt x="129244" y="2107"/>
                  </a:lnTo>
                  <a:lnTo>
                    <a:pt x="116743" y="0"/>
                  </a:lnTo>
                  <a:lnTo>
                    <a:pt x="110420" y="2534"/>
                  </a:lnTo>
                  <a:lnTo>
                    <a:pt x="55029" y="41319"/>
                  </a:lnTo>
                  <a:lnTo>
                    <a:pt x="42423" y="59351"/>
                  </a:lnTo>
                  <a:lnTo>
                    <a:pt x="17145" y="117732"/>
                  </a:lnTo>
                  <a:lnTo>
                    <a:pt x="1388" y="174455"/>
                  </a:lnTo>
                  <a:lnTo>
                    <a:pt x="0" y="227523"/>
                  </a:lnTo>
                  <a:lnTo>
                    <a:pt x="9604" y="273714"/>
                  </a:lnTo>
                  <a:lnTo>
                    <a:pt x="23649" y="298634"/>
                  </a:lnTo>
                  <a:lnTo>
                    <a:pt x="47358" y="324959"/>
                  </a:lnTo>
                  <a:lnTo>
                    <a:pt x="59827" y="333932"/>
                  </a:lnTo>
                  <a:lnTo>
                    <a:pt x="83803" y="339878"/>
                  </a:lnTo>
                  <a:lnTo>
                    <a:pt x="113804" y="340828"/>
                  </a:lnTo>
                  <a:lnTo>
                    <a:pt x="130986" y="337105"/>
                  </a:lnTo>
                  <a:lnTo>
                    <a:pt x="153453" y="324002"/>
                  </a:lnTo>
                  <a:lnTo>
                    <a:pt x="186452" y="291604"/>
                  </a:lnTo>
                  <a:lnTo>
                    <a:pt x="206949" y="261090"/>
                  </a:lnTo>
                  <a:lnTo>
                    <a:pt x="212767" y="231041"/>
                  </a:lnTo>
                  <a:lnTo>
                    <a:pt x="214894" y="173307"/>
                  </a:lnTo>
                  <a:lnTo>
                    <a:pt x="212300" y="143060"/>
                  </a:lnTo>
                  <a:lnTo>
                    <a:pt x="197899" y="95882"/>
                  </a:lnTo>
                  <a:lnTo>
                    <a:pt x="175216" y="60376"/>
                  </a:lnTo>
                  <a:lnTo>
                    <a:pt x="170558" y="55952"/>
                  </a:lnTo>
                  <a:lnTo>
                    <a:pt x="159738" y="51038"/>
                  </a:lnTo>
                  <a:lnTo>
                    <a:pt x="139017" y="47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01"/>
            <p:cNvSpPr/>
            <p:nvPr>
              <p:custDataLst>
                <p:tags r:id="rId161"/>
              </p:custDataLst>
            </p:nvPr>
          </p:nvSpPr>
          <p:spPr>
            <a:xfrm>
              <a:off x="4345576" y="619290"/>
              <a:ext cx="214003" cy="384389"/>
            </a:xfrm>
            <a:custGeom>
              <a:avLst/>
              <a:gdLst/>
              <a:ahLst/>
              <a:cxnLst/>
              <a:rect l="0" t="0" r="0" b="0"/>
              <a:pathLst>
                <a:path w="214003" h="384389">
                  <a:moveTo>
                    <a:pt x="188324" y="47460"/>
                  </a:moveTo>
                  <a:lnTo>
                    <a:pt x="188324" y="47460"/>
                  </a:lnTo>
                  <a:lnTo>
                    <a:pt x="188324" y="6171"/>
                  </a:lnTo>
                  <a:lnTo>
                    <a:pt x="187266" y="4059"/>
                  </a:lnTo>
                  <a:lnTo>
                    <a:pt x="185502" y="2651"/>
                  </a:lnTo>
                  <a:lnTo>
                    <a:pt x="180123" y="391"/>
                  </a:lnTo>
                  <a:lnTo>
                    <a:pt x="169078" y="0"/>
                  </a:lnTo>
                  <a:lnTo>
                    <a:pt x="152400" y="4940"/>
                  </a:lnTo>
                  <a:lnTo>
                    <a:pt x="118695" y="32323"/>
                  </a:lnTo>
                  <a:lnTo>
                    <a:pt x="67062" y="88726"/>
                  </a:lnTo>
                  <a:lnTo>
                    <a:pt x="34549" y="142042"/>
                  </a:lnTo>
                  <a:lnTo>
                    <a:pt x="17054" y="187903"/>
                  </a:lnTo>
                  <a:lnTo>
                    <a:pt x="2720" y="243202"/>
                  </a:lnTo>
                  <a:lnTo>
                    <a:pt x="0" y="269218"/>
                  </a:lnTo>
                  <a:lnTo>
                    <a:pt x="4436" y="292069"/>
                  </a:lnTo>
                  <a:lnTo>
                    <a:pt x="24956" y="341276"/>
                  </a:lnTo>
                  <a:lnTo>
                    <a:pt x="46786" y="362529"/>
                  </a:lnTo>
                  <a:lnTo>
                    <a:pt x="76484" y="379728"/>
                  </a:lnTo>
                  <a:lnTo>
                    <a:pt x="85189" y="383272"/>
                  </a:lnTo>
                  <a:lnTo>
                    <a:pt x="103328" y="384388"/>
                  </a:lnTo>
                  <a:lnTo>
                    <a:pt x="142716" y="379186"/>
                  </a:lnTo>
                  <a:lnTo>
                    <a:pt x="169045" y="360205"/>
                  </a:lnTo>
                  <a:lnTo>
                    <a:pt x="180814" y="347324"/>
                  </a:lnTo>
                  <a:lnTo>
                    <a:pt x="203819" y="294677"/>
                  </a:lnTo>
                  <a:lnTo>
                    <a:pt x="214002" y="254102"/>
                  </a:lnTo>
                  <a:lnTo>
                    <a:pt x="213218" y="220871"/>
                  </a:lnTo>
                  <a:lnTo>
                    <a:pt x="200540" y="179147"/>
                  </a:lnTo>
                  <a:lnTo>
                    <a:pt x="190297" y="159033"/>
                  </a:lnTo>
                  <a:lnTo>
                    <a:pt x="174327" y="140726"/>
                  </a:lnTo>
                  <a:lnTo>
                    <a:pt x="126044" y="108957"/>
                  </a:lnTo>
                  <a:lnTo>
                    <a:pt x="112366" y="102647"/>
                  </a:lnTo>
                  <a:lnTo>
                    <a:pt x="102599" y="95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2"/>
            <p:cNvSpPr/>
            <p:nvPr>
              <p:custDataLst>
                <p:tags r:id="rId162"/>
              </p:custDataLst>
            </p:nvPr>
          </p:nvSpPr>
          <p:spPr>
            <a:xfrm>
              <a:off x="4733925" y="695325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0" y="0"/>
                  </a:moveTo>
                  <a:lnTo>
                    <a:pt x="0" y="0"/>
                  </a:lnTo>
                  <a:lnTo>
                    <a:pt x="0" y="57750"/>
                  </a:lnTo>
                  <a:lnTo>
                    <a:pt x="6546" y="113408"/>
                  </a:lnTo>
                  <a:lnTo>
                    <a:pt x="14189" y="164813"/>
                  </a:lnTo>
                  <a:lnTo>
                    <a:pt x="26825" y="219328"/>
                  </a:lnTo>
                  <a:lnTo>
                    <a:pt x="33113" y="242669"/>
                  </a:lnTo>
                  <a:lnTo>
                    <a:pt x="47509" y="271514"/>
                  </a:lnTo>
                  <a:lnTo>
                    <a:pt x="49665" y="273084"/>
                  </a:lnTo>
                  <a:lnTo>
                    <a:pt x="571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3"/>
            <p:cNvSpPr/>
            <p:nvPr>
              <p:custDataLst>
                <p:tags r:id="rId163"/>
              </p:custDataLst>
            </p:nvPr>
          </p:nvSpPr>
          <p:spPr>
            <a:xfrm>
              <a:off x="4676775" y="790575"/>
              <a:ext cx="180976" cy="24254"/>
            </a:xfrm>
            <a:custGeom>
              <a:avLst/>
              <a:gdLst/>
              <a:ahLst/>
              <a:cxnLst/>
              <a:rect l="0" t="0" r="0" b="0"/>
              <a:pathLst>
                <a:path w="180976" h="2425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33299" y="15809"/>
                  </a:lnTo>
                  <a:lnTo>
                    <a:pt x="76532" y="24253"/>
                  </a:lnTo>
                  <a:lnTo>
                    <a:pt x="134020" y="19447"/>
                  </a:lnTo>
                  <a:lnTo>
                    <a:pt x="159302" y="16345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4"/>
            <p:cNvSpPr/>
            <p:nvPr>
              <p:custDataLst>
                <p:tags r:id="rId164"/>
              </p:custDataLst>
            </p:nvPr>
          </p:nvSpPr>
          <p:spPr>
            <a:xfrm>
              <a:off x="4981691" y="571500"/>
              <a:ext cx="28460" cy="371476"/>
            </a:xfrm>
            <a:custGeom>
              <a:avLst/>
              <a:gdLst/>
              <a:ahLst/>
              <a:cxnLst/>
              <a:rect l="0" t="0" r="0" b="0"/>
              <a:pathLst>
                <a:path w="28460" h="371476">
                  <a:moveTo>
                    <a:pt x="9409" y="0"/>
                  </a:moveTo>
                  <a:lnTo>
                    <a:pt x="9409" y="0"/>
                  </a:lnTo>
                  <a:lnTo>
                    <a:pt x="9409" y="54893"/>
                  </a:lnTo>
                  <a:lnTo>
                    <a:pt x="2863" y="102409"/>
                  </a:lnTo>
                  <a:lnTo>
                    <a:pt x="472" y="155382"/>
                  </a:lnTo>
                  <a:lnTo>
                    <a:pt x="0" y="211433"/>
                  </a:lnTo>
                  <a:lnTo>
                    <a:pt x="6453" y="263270"/>
                  </a:lnTo>
                  <a:lnTo>
                    <a:pt x="14077" y="321935"/>
                  </a:lnTo>
                  <a:lnTo>
                    <a:pt x="28459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5"/>
            <p:cNvSpPr/>
            <p:nvPr>
              <p:custDataLst>
                <p:tags r:id="rId165"/>
              </p:custDataLst>
            </p:nvPr>
          </p:nvSpPr>
          <p:spPr>
            <a:xfrm>
              <a:off x="5105603" y="561975"/>
              <a:ext cx="215960" cy="342278"/>
            </a:xfrm>
            <a:custGeom>
              <a:avLst/>
              <a:gdLst/>
              <a:ahLst/>
              <a:cxnLst/>
              <a:rect l="0" t="0" r="0" b="0"/>
              <a:pathLst>
                <a:path w="215960" h="342278">
                  <a:moveTo>
                    <a:pt x="104572" y="0"/>
                  </a:moveTo>
                  <a:lnTo>
                    <a:pt x="104572" y="0"/>
                  </a:lnTo>
                  <a:lnTo>
                    <a:pt x="99516" y="0"/>
                  </a:lnTo>
                  <a:lnTo>
                    <a:pt x="94210" y="2822"/>
                  </a:lnTo>
                  <a:lnTo>
                    <a:pt x="91314" y="5056"/>
                  </a:lnTo>
                  <a:lnTo>
                    <a:pt x="82452" y="7539"/>
                  </a:lnTo>
                  <a:lnTo>
                    <a:pt x="77125" y="8201"/>
                  </a:lnTo>
                  <a:lnTo>
                    <a:pt x="72516" y="10759"/>
                  </a:lnTo>
                  <a:lnTo>
                    <a:pt x="49094" y="35924"/>
                  </a:lnTo>
                  <a:lnTo>
                    <a:pt x="20566" y="91427"/>
                  </a:lnTo>
                  <a:lnTo>
                    <a:pt x="4998" y="146745"/>
                  </a:lnTo>
                  <a:lnTo>
                    <a:pt x="824" y="202357"/>
                  </a:lnTo>
                  <a:lnTo>
                    <a:pt x="0" y="253873"/>
                  </a:lnTo>
                  <a:lnTo>
                    <a:pt x="4913" y="284771"/>
                  </a:lnTo>
                  <a:lnTo>
                    <a:pt x="18129" y="308979"/>
                  </a:lnTo>
                  <a:lnTo>
                    <a:pt x="35450" y="324500"/>
                  </a:lnTo>
                  <a:lnTo>
                    <a:pt x="66812" y="338168"/>
                  </a:lnTo>
                  <a:lnTo>
                    <a:pt x="106081" y="342277"/>
                  </a:lnTo>
                  <a:lnTo>
                    <a:pt x="153654" y="329588"/>
                  </a:lnTo>
                  <a:lnTo>
                    <a:pt x="176147" y="315437"/>
                  </a:lnTo>
                  <a:lnTo>
                    <a:pt x="186831" y="301061"/>
                  </a:lnTo>
                  <a:lnTo>
                    <a:pt x="209042" y="247322"/>
                  </a:lnTo>
                  <a:lnTo>
                    <a:pt x="215959" y="216156"/>
                  </a:lnTo>
                  <a:lnTo>
                    <a:pt x="215187" y="182932"/>
                  </a:lnTo>
                  <a:lnTo>
                    <a:pt x="199499" y="123997"/>
                  </a:lnTo>
                  <a:lnTo>
                    <a:pt x="192270" y="105910"/>
                  </a:lnTo>
                  <a:lnTo>
                    <a:pt x="152197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06"/>
            <p:cNvSpPr/>
            <p:nvPr>
              <p:custDataLst>
                <p:tags r:id="rId166"/>
              </p:custDataLst>
            </p:nvPr>
          </p:nvSpPr>
          <p:spPr>
            <a:xfrm>
              <a:off x="5381625" y="800100"/>
              <a:ext cx="26534" cy="257176"/>
            </a:xfrm>
            <a:custGeom>
              <a:avLst/>
              <a:gdLst/>
              <a:ahLst/>
              <a:cxnLst/>
              <a:rect l="0" t="0" r="0" b="0"/>
              <a:pathLst>
                <a:path w="26534" h="2571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3258" y="22390"/>
                  </a:lnTo>
                  <a:lnTo>
                    <a:pt x="16476" y="31471"/>
                  </a:lnTo>
                  <a:lnTo>
                    <a:pt x="21110" y="48483"/>
                  </a:lnTo>
                  <a:lnTo>
                    <a:pt x="25257" y="61765"/>
                  </a:lnTo>
                  <a:lnTo>
                    <a:pt x="26533" y="87092"/>
                  </a:lnTo>
                  <a:lnTo>
                    <a:pt x="18789" y="142995"/>
                  </a:lnTo>
                  <a:lnTo>
                    <a:pt x="3932" y="198977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7"/>
            <p:cNvSpPr/>
            <p:nvPr>
              <p:custDataLst>
                <p:tags r:id="rId167"/>
              </p:custDataLst>
            </p:nvPr>
          </p:nvSpPr>
          <p:spPr>
            <a:xfrm>
              <a:off x="5497414" y="542925"/>
              <a:ext cx="155942" cy="331303"/>
            </a:xfrm>
            <a:custGeom>
              <a:avLst/>
              <a:gdLst/>
              <a:ahLst/>
              <a:cxnLst/>
              <a:rect l="0" t="0" r="0" b="0"/>
              <a:pathLst>
                <a:path w="155942" h="331303">
                  <a:moveTo>
                    <a:pt x="65186" y="0"/>
                  </a:moveTo>
                  <a:lnTo>
                    <a:pt x="65186" y="0"/>
                  </a:lnTo>
                  <a:lnTo>
                    <a:pt x="65186" y="5056"/>
                  </a:lnTo>
                  <a:lnTo>
                    <a:pt x="62364" y="10361"/>
                  </a:lnTo>
                  <a:lnTo>
                    <a:pt x="42796" y="45057"/>
                  </a:lnTo>
                  <a:lnTo>
                    <a:pt x="23897" y="100917"/>
                  </a:lnTo>
                  <a:lnTo>
                    <a:pt x="12267" y="156263"/>
                  </a:lnTo>
                  <a:lnTo>
                    <a:pt x="6049" y="206237"/>
                  </a:lnTo>
                  <a:lnTo>
                    <a:pt x="0" y="252052"/>
                  </a:lnTo>
                  <a:lnTo>
                    <a:pt x="4010" y="279176"/>
                  </a:lnTo>
                  <a:lnTo>
                    <a:pt x="14845" y="306245"/>
                  </a:lnTo>
                  <a:lnTo>
                    <a:pt x="20940" y="315320"/>
                  </a:lnTo>
                  <a:lnTo>
                    <a:pt x="35379" y="326379"/>
                  </a:lnTo>
                  <a:lnTo>
                    <a:pt x="48005" y="331302"/>
                  </a:lnTo>
                  <a:lnTo>
                    <a:pt x="57903" y="329632"/>
                  </a:lnTo>
                  <a:lnTo>
                    <a:pt x="81504" y="319936"/>
                  </a:lnTo>
                  <a:lnTo>
                    <a:pt x="100242" y="305874"/>
                  </a:lnTo>
                  <a:lnTo>
                    <a:pt x="130022" y="256433"/>
                  </a:lnTo>
                  <a:lnTo>
                    <a:pt x="143075" y="223324"/>
                  </a:lnTo>
                  <a:lnTo>
                    <a:pt x="150422" y="174210"/>
                  </a:lnTo>
                  <a:lnTo>
                    <a:pt x="155941" y="137460"/>
                  </a:lnTo>
                  <a:lnTo>
                    <a:pt x="151783" y="81210"/>
                  </a:lnTo>
                  <a:lnTo>
                    <a:pt x="145654" y="62199"/>
                  </a:lnTo>
                  <a:lnTo>
                    <a:pt x="11281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8"/>
            <p:cNvSpPr/>
            <p:nvPr>
              <p:custDataLst>
                <p:tags r:id="rId168"/>
              </p:custDataLst>
            </p:nvPr>
          </p:nvSpPr>
          <p:spPr>
            <a:xfrm>
              <a:off x="5672801" y="554317"/>
              <a:ext cx="232295" cy="338961"/>
            </a:xfrm>
            <a:custGeom>
              <a:avLst/>
              <a:gdLst/>
              <a:ahLst/>
              <a:cxnLst/>
              <a:rect l="0" t="0" r="0" b="0"/>
              <a:pathLst>
                <a:path w="232295" h="338961">
                  <a:moveTo>
                    <a:pt x="156499" y="36233"/>
                  </a:moveTo>
                  <a:lnTo>
                    <a:pt x="156499" y="36233"/>
                  </a:lnTo>
                  <a:lnTo>
                    <a:pt x="161555" y="31177"/>
                  </a:lnTo>
                  <a:lnTo>
                    <a:pt x="164038" y="25872"/>
                  </a:lnTo>
                  <a:lnTo>
                    <a:pt x="165631" y="13843"/>
                  </a:lnTo>
                  <a:lnTo>
                    <a:pt x="163028" y="7585"/>
                  </a:lnTo>
                  <a:lnTo>
                    <a:pt x="160852" y="4434"/>
                  </a:lnTo>
                  <a:lnTo>
                    <a:pt x="155612" y="933"/>
                  </a:lnTo>
                  <a:lnTo>
                    <a:pt x="152733" y="0"/>
                  </a:lnTo>
                  <a:lnTo>
                    <a:pt x="149754" y="436"/>
                  </a:lnTo>
                  <a:lnTo>
                    <a:pt x="98772" y="31280"/>
                  </a:lnTo>
                  <a:lnTo>
                    <a:pt x="59710" y="71930"/>
                  </a:lnTo>
                  <a:lnTo>
                    <a:pt x="31508" y="120621"/>
                  </a:lnTo>
                  <a:lnTo>
                    <a:pt x="14648" y="177276"/>
                  </a:lnTo>
                  <a:lnTo>
                    <a:pt x="0" y="235821"/>
                  </a:lnTo>
                  <a:lnTo>
                    <a:pt x="1572" y="259700"/>
                  </a:lnTo>
                  <a:lnTo>
                    <a:pt x="8620" y="278780"/>
                  </a:lnTo>
                  <a:lnTo>
                    <a:pt x="29898" y="313903"/>
                  </a:lnTo>
                  <a:lnTo>
                    <a:pt x="40613" y="322978"/>
                  </a:lnTo>
                  <a:lnTo>
                    <a:pt x="71284" y="336369"/>
                  </a:lnTo>
                  <a:lnTo>
                    <a:pt x="85464" y="338960"/>
                  </a:lnTo>
                  <a:lnTo>
                    <a:pt x="119420" y="333019"/>
                  </a:lnTo>
                  <a:lnTo>
                    <a:pt x="146219" y="323607"/>
                  </a:lnTo>
                  <a:lnTo>
                    <a:pt x="168035" y="306824"/>
                  </a:lnTo>
                  <a:lnTo>
                    <a:pt x="200796" y="264091"/>
                  </a:lnTo>
                  <a:lnTo>
                    <a:pt x="218715" y="217924"/>
                  </a:lnTo>
                  <a:lnTo>
                    <a:pt x="229623" y="164589"/>
                  </a:lnTo>
                  <a:lnTo>
                    <a:pt x="232294" y="106484"/>
                  </a:lnTo>
                  <a:lnTo>
                    <a:pt x="229797" y="68337"/>
                  </a:lnTo>
                  <a:lnTo>
                    <a:pt x="213649" y="26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9"/>
            <p:cNvSpPr/>
            <p:nvPr>
              <p:custDataLst>
                <p:tags r:id="rId169"/>
              </p:custDataLst>
            </p:nvPr>
          </p:nvSpPr>
          <p:spPr>
            <a:xfrm>
              <a:off x="5944689" y="506576"/>
              <a:ext cx="235946" cy="335367"/>
            </a:xfrm>
            <a:custGeom>
              <a:avLst/>
              <a:gdLst/>
              <a:ahLst/>
              <a:cxnLst/>
              <a:rect l="0" t="0" r="0" b="0"/>
              <a:pathLst>
                <a:path w="235946" h="335367">
                  <a:moveTo>
                    <a:pt x="198936" y="26824"/>
                  </a:moveTo>
                  <a:lnTo>
                    <a:pt x="198936" y="26824"/>
                  </a:lnTo>
                  <a:lnTo>
                    <a:pt x="190735" y="26824"/>
                  </a:lnTo>
                  <a:lnTo>
                    <a:pt x="184747" y="21768"/>
                  </a:lnTo>
                  <a:lnTo>
                    <a:pt x="176402" y="19285"/>
                  </a:lnTo>
                  <a:lnTo>
                    <a:pt x="166696" y="17124"/>
                  </a:lnTo>
                  <a:lnTo>
                    <a:pt x="137592" y="2188"/>
                  </a:lnTo>
                  <a:lnTo>
                    <a:pt x="125459" y="0"/>
                  </a:lnTo>
                  <a:lnTo>
                    <a:pt x="113010" y="4672"/>
                  </a:lnTo>
                  <a:lnTo>
                    <a:pt x="74889" y="31903"/>
                  </a:lnTo>
                  <a:lnTo>
                    <a:pt x="47120" y="68749"/>
                  </a:lnTo>
                  <a:lnTo>
                    <a:pt x="21251" y="121536"/>
                  </a:lnTo>
                  <a:lnTo>
                    <a:pt x="4422" y="175316"/>
                  </a:lnTo>
                  <a:lnTo>
                    <a:pt x="0" y="226704"/>
                  </a:lnTo>
                  <a:lnTo>
                    <a:pt x="2056" y="259262"/>
                  </a:lnTo>
                  <a:lnTo>
                    <a:pt x="12232" y="294282"/>
                  </a:lnTo>
                  <a:lnTo>
                    <a:pt x="17317" y="301438"/>
                  </a:lnTo>
                  <a:lnTo>
                    <a:pt x="52174" y="324226"/>
                  </a:lnTo>
                  <a:lnTo>
                    <a:pt x="76781" y="334488"/>
                  </a:lnTo>
                  <a:lnTo>
                    <a:pt x="92082" y="335366"/>
                  </a:lnTo>
                  <a:lnTo>
                    <a:pt x="132183" y="326629"/>
                  </a:lnTo>
                  <a:lnTo>
                    <a:pt x="146690" y="328699"/>
                  </a:lnTo>
                  <a:lnTo>
                    <a:pt x="163016" y="324679"/>
                  </a:lnTo>
                  <a:lnTo>
                    <a:pt x="171815" y="320644"/>
                  </a:lnTo>
                  <a:lnTo>
                    <a:pt x="184412" y="307694"/>
                  </a:lnTo>
                  <a:lnTo>
                    <a:pt x="218384" y="252174"/>
                  </a:lnTo>
                  <a:lnTo>
                    <a:pt x="228747" y="229638"/>
                  </a:lnTo>
                  <a:lnTo>
                    <a:pt x="235945" y="174535"/>
                  </a:lnTo>
                  <a:lnTo>
                    <a:pt x="231656" y="142557"/>
                  </a:lnTo>
                  <a:lnTo>
                    <a:pt x="198936" y="839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10"/>
            <p:cNvSpPr/>
            <p:nvPr>
              <p:custDataLst>
                <p:tags r:id="rId170"/>
              </p:custDataLst>
            </p:nvPr>
          </p:nvSpPr>
          <p:spPr>
            <a:xfrm>
              <a:off x="6238875" y="561975"/>
              <a:ext cx="171451" cy="285751"/>
            </a:xfrm>
            <a:custGeom>
              <a:avLst/>
              <a:gdLst/>
              <a:ahLst/>
              <a:cxnLst/>
              <a:rect l="0" t="0" r="0" b="0"/>
              <a:pathLst>
                <a:path w="171451" h="285751">
                  <a:moveTo>
                    <a:pt x="171450" y="0"/>
                  </a:moveTo>
                  <a:lnTo>
                    <a:pt x="171450" y="0"/>
                  </a:lnTo>
                  <a:lnTo>
                    <a:pt x="166394" y="5056"/>
                  </a:lnTo>
                  <a:lnTo>
                    <a:pt x="163912" y="10361"/>
                  </a:lnTo>
                  <a:lnTo>
                    <a:pt x="157261" y="27447"/>
                  </a:lnTo>
                  <a:lnTo>
                    <a:pt x="126312" y="76937"/>
                  </a:lnTo>
                  <a:lnTo>
                    <a:pt x="95160" y="134283"/>
                  </a:lnTo>
                  <a:lnTo>
                    <a:pt x="56942" y="189368"/>
                  </a:lnTo>
                  <a:lnTo>
                    <a:pt x="22681" y="246492"/>
                  </a:lnTo>
                  <a:lnTo>
                    <a:pt x="5108" y="27254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11"/>
            <p:cNvSpPr/>
            <p:nvPr>
              <p:custDataLst>
                <p:tags r:id="rId171"/>
              </p:custDataLst>
            </p:nvPr>
          </p:nvSpPr>
          <p:spPr>
            <a:xfrm>
              <a:off x="6229350" y="552450"/>
              <a:ext cx="161926" cy="323851"/>
            </a:xfrm>
            <a:custGeom>
              <a:avLst/>
              <a:gdLst/>
              <a:ahLst/>
              <a:cxnLst/>
              <a:rect l="0" t="0" r="0" b="0"/>
              <a:pathLst>
                <a:path w="161926" h="323851">
                  <a:moveTo>
                    <a:pt x="0" y="0"/>
                  </a:moveTo>
                  <a:lnTo>
                    <a:pt x="0" y="0"/>
                  </a:lnTo>
                  <a:lnTo>
                    <a:pt x="7540" y="17900"/>
                  </a:lnTo>
                  <a:lnTo>
                    <a:pt x="25694" y="76898"/>
                  </a:lnTo>
                  <a:lnTo>
                    <a:pt x="44476" y="133411"/>
                  </a:lnTo>
                  <a:lnTo>
                    <a:pt x="70048" y="190506"/>
                  </a:lnTo>
                  <a:lnTo>
                    <a:pt x="87959" y="225779"/>
                  </a:lnTo>
                  <a:lnTo>
                    <a:pt x="123635" y="282854"/>
                  </a:lnTo>
                  <a:lnTo>
                    <a:pt x="161925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12"/>
            <p:cNvSpPr/>
            <p:nvPr>
              <p:custDataLst>
                <p:tags r:id="rId172"/>
              </p:custDataLst>
            </p:nvPr>
          </p:nvSpPr>
          <p:spPr>
            <a:xfrm>
              <a:off x="6601217" y="733425"/>
              <a:ext cx="180584" cy="37947"/>
            </a:xfrm>
            <a:custGeom>
              <a:avLst/>
              <a:gdLst/>
              <a:ahLst/>
              <a:cxnLst/>
              <a:rect l="0" t="0" r="0" b="0"/>
              <a:pathLst>
                <a:path w="180584" h="37947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8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4781" y="14189"/>
                  </a:lnTo>
                  <a:lnTo>
                    <a:pt x="10021" y="16890"/>
                  </a:lnTo>
                  <a:lnTo>
                    <a:pt x="12899" y="17610"/>
                  </a:lnTo>
                  <a:lnTo>
                    <a:pt x="42172" y="34154"/>
                  </a:lnTo>
                  <a:lnTo>
                    <a:pt x="99935" y="37946"/>
                  </a:lnTo>
                  <a:lnTo>
                    <a:pt x="153168" y="37033"/>
                  </a:lnTo>
                  <a:lnTo>
                    <a:pt x="180583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13"/>
            <p:cNvSpPr/>
            <p:nvPr>
              <p:custDataLst>
                <p:tags r:id="rId173"/>
              </p:custDataLst>
            </p:nvPr>
          </p:nvSpPr>
          <p:spPr>
            <a:xfrm>
              <a:off x="6905633" y="523875"/>
              <a:ext cx="28568" cy="342901"/>
            </a:xfrm>
            <a:custGeom>
              <a:avLst/>
              <a:gdLst/>
              <a:ahLst/>
              <a:cxnLst/>
              <a:rect l="0" t="0" r="0" b="0"/>
              <a:pathLst>
                <a:path w="28568" h="342901">
                  <a:moveTo>
                    <a:pt x="28567" y="0"/>
                  </a:moveTo>
                  <a:lnTo>
                    <a:pt x="28567" y="0"/>
                  </a:lnTo>
                  <a:lnTo>
                    <a:pt x="23511" y="5057"/>
                  </a:lnTo>
                  <a:lnTo>
                    <a:pt x="21028" y="10361"/>
                  </a:lnTo>
                  <a:lnTo>
                    <a:pt x="9419" y="67451"/>
                  </a:lnTo>
                  <a:lnTo>
                    <a:pt x="1442" y="119459"/>
                  </a:lnTo>
                  <a:lnTo>
                    <a:pt x="279" y="168667"/>
                  </a:lnTo>
                  <a:lnTo>
                    <a:pt x="49" y="219153"/>
                  </a:lnTo>
                  <a:lnTo>
                    <a:pt x="0" y="274981"/>
                  </a:lnTo>
                  <a:lnTo>
                    <a:pt x="2816" y="311257"/>
                  </a:lnTo>
                  <a:lnTo>
                    <a:pt x="9517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14"/>
            <p:cNvSpPr/>
            <p:nvPr>
              <p:custDataLst>
                <p:tags r:id="rId174"/>
              </p:custDataLst>
            </p:nvPr>
          </p:nvSpPr>
          <p:spPr>
            <a:xfrm>
              <a:off x="7020813" y="504825"/>
              <a:ext cx="198280" cy="351722"/>
            </a:xfrm>
            <a:custGeom>
              <a:avLst/>
              <a:gdLst/>
              <a:ahLst/>
              <a:cxnLst/>
              <a:rect l="0" t="0" r="0" b="0"/>
              <a:pathLst>
                <a:path w="198280" h="351722">
                  <a:moveTo>
                    <a:pt x="84837" y="0"/>
                  </a:moveTo>
                  <a:lnTo>
                    <a:pt x="84837" y="0"/>
                  </a:lnTo>
                  <a:lnTo>
                    <a:pt x="76636" y="0"/>
                  </a:lnTo>
                  <a:lnTo>
                    <a:pt x="52956" y="22390"/>
                  </a:lnTo>
                  <a:lnTo>
                    <a:pt x="20143" y="77290"/>
                  </a:lnTo>
                  <a:lnTo>
                    <a:pt x="3606" y="131573"/>
                  </a:lnTo>
                  <a:lnTo>
                    <a:pt x="0" y="181251"/>
                  </a:lnTo>
                  <a:lnTo>
                    <a:pt x="4344" y="231829"/>
                  </a:lnTo>
                  <a:lnTo>
                    <a:pt x="16452" y="274981"/>
                  </a:lnTo>
                  <a:lnTo>
                    <a:pt x="32237" y="302315"/>
                  </a:lnTo>
                  <a:lnTo>
                    <a:pt x="75392" y="340397"/>
                  </a:lnTo>
                  <a:lnTo>
                    <a:pt x="88048" y="347079"/>
                  </a:lnTo>
                  <a:lnTo>
                    <a:pt x="119766" y="351721"/>
                  </a:lnTo>
                  <a:lnTo>
                    <a:pt x="138814" y="347160"/>
                  </a:lnTo>
                  <a:lnTo>
                    <a:pt x="157862" y="334049"/>
                  </a:lnTo>
                  <a:lnTo>
                    <a:pt x="175658" y="310656"/>
                  </a:lnTo>
                  <a:lnTo>
                    <a:pt x="192622" y="274279"/>
                  </a:lnTo>
                  <a:lnTo>
                    <a:pt x="198279" y="225521"/>
                  </a:lnTo>
                  <a:lnTo>
                    <a:pt x="196060" y="192410"/>
                  </a:lnTo>
                  <a:lnTo>
                    <a:pt x="185878" y="162491"/>
                  </a:lnTo>
                  <a:lnTo>
                    <a:pt x="158722" y="107647"/>
                  </a:lnTo>
                  <a:lnTo>
                    <a:pt x="121508" y="65549"/>
                  </a:lnTo>
                  <a:lnTo>
                    <a:pt x="94362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15"/>
            <p:cNvSpPr/>
            <p:nvPr>
              <p:custDataLst>
                <p:tags r:id="rId175"/>
              </p:custDataLst>
            </p:nvPr>
          </p:nvSpPr>
          <p:spPr>
            <a:xfrm>
              <a:off x="7307637" y="533400"/>
              <a:ext cx="216618" cy="332518"/>
            </a:xfrm>
            <a:custGeom>
              <a:avLst/>
              <a:gdLst/>
              <a:ahLst/>
              <a:cxnLst/>
              <a:rect l="0" t="0" r="0" b="0"/>
              <a:pathLst>
                <a:path w="216618" h="332518">
                  <a:moveTo>
                    <a:pt x="131388" y="0"/>
                  </a:moveTo>
                  <a:lnTo>
                    <a:pt x="131388" y="0"/>
                  </a:lnTo>
                  <a:lnTo>
                    <a:pt x="108999" y="0"/>
                  </a:lnTo>
                  <a:lnTo>
                    <a:pt x="94532" y="5057"/>
                  </a:lnTo>
                  <a:lnTo>
                    <a:pt x="85726" y="13184"/>
                  </a:lnTo>
                  <a:lnTo>
                    <a:pt x="43339" y="72503"/>
                  </a:lnTo>
                  <a:lnTo>
                    <a:pt x="22314" y="121174"/>
                  </a:lnTo>
                  <a:lnTo>
                    <a:pt x="7968" y="171553"/>
                  </a:lnTo>
                  <a:lnTo>
                    <a:pt x="0" y="222270"/>
                  </a:lnTo>
                  <a:lnTo>
                    <a:pt x="3676" y="255300"/>
                  </a:lnTo>
                  <a:lnTo>
                    <a:pt x="11479" y="272569"/>
                  </a:lnTo>
                  <a:lnTo>
                    <a:pt x="40887" y="312981"/>
                  </a:lnTo>
                  <a:lnTo>
                    <a:pt x="57299" y="323606"/>
                  </a:lnTo>
                  <a:lnTo>
                    <a:pt x="84388" y="330481"/>
                  </a:lnTo>
                  <a:lnTo>
                    <a:pt x="107468" y="332517"/>
                  </a:lnTo>
                  <a:lnTo>
                    <a:pt x="127711" y="328065"/>
                  </a:lnTo>
                  <a:lnTo>
                    <a:pt x="153514" y="316020"/>
                  </a:lnTo>
                  <a:lnTo>
                    <a:pt x="191704" y="281108"/>
                  </a:lnTo>
                  <a:lnTo>
                    <a:pt x="204410" y="264637"/>
                  </a:lnTo>
                  <a:lnTo>
                    <a:pt x="211467" y="246733"/>
                  </a:lnTo>
                  <a:lnTo>
                    <a:pt x="216617" y="190420"/>
                  </a:lnTo>
                  <a:lnTo>
                    <a:pt x="214247" y="140882"/>
                  </a:lnTo>
                  <a:lnTo>
                    <a:pt x="206740" y="119354"/>
                  </a:lnTo>
                  <a:lnTo>
                    <a:pt x="189664" y="97542"/>
                  </a:lnTo>
                  <a:lnTo>
                    <a:pt x="158489" y="73505"/>
                  </a:lnTo>
                  <a:lnTo>
                    <a:pt x="148371" y="69710"/>
                  </a:lnTo>
                  <a:lnTo>
                    <a:pt x="121863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90"/>
          <p:cNvGrpSpPr/>
          <p:nvPr/>
        </p:nvGrpSpPr>
        <p:grpSpPr>
          <a:xfrm>
            <a:off x="7611549" y="410132"/>
            <a:ext cx="4408395" cy="609044"/>
            <a:chOff x="7611549" y="410132"/>
            <a:chExt cx="4408395" cy="609044"/>
          </a:xfrm>
        </p:grpSpPr>
        <p:sp>
          <p:nvSpPr>
            <p:cNvPr id="34" name="SMARTInkShape-616"/>
            <p:cNvSpPr/>
            <p:nvPr>
              <p:custDataLst>
                <p:tags r:id="rId128"/>
              </p:custDataLst>
            </p:nvPr>
          </p:nvSpPr>
          <p:spPr>
            <a:xfrm>
              <a:off x="7611549" y="533561"/>
              <a:ext cx="240870" cy="284118"/>
            </a:xfrm>
            <a:custGeom>
              <a:avLst/>
              <a:gdLst/>
              <a:ahLst/>
              <a:cxnLst/>
              <a:rect l="0" t="0" r="0" b="0"/>
              <a:pathLst>
                <a:path w="240870" h="284118">
                  <a:moveTo>
                    <a:pt x="160851" y="28414"/>
                  </a:moveTo>
                  <a:lnTo>
                    <a:pt x="160851" y="28414"/>
                  </a:lnTo>
                  <a:lnTo>
                    <a:pt x="155794" y="23357"/>
                  </a:lnTo>
                  <a:lnTo>
                    <a:pt x="153311" y="18053"/>
                  </a:lnTo>
                  <a:lnTo>
                    <a:pt x="152650" y="15157"/>
                  </a:lnTo>
                  <a:lnTo>
                    <a:pt x="146662" y="6024"/>
                  </a:lnTo>
                  <a:lnTo>
                    <a:pt x="141140" y="2588"/>
                  </a:lnTo>
                  <a:lnTo>
                    <a:pt x="129258" y="653"/>
                  </a:lnTo>
                  <a:lnTo>
                    <a:pt x="111337" y="0"/>
                  </a:lnTo>
                  <a:lnTo>
                    <a:pt x="95851" y="4943"/>
                  </a:lnTo>
                  <a:lnTo>
                    <a:pt x="55975" y="30434"/>
                  </a:lnTo>
                  <a:lnTo>
                    <a:pt x="20864" y="77053"/>
                  </a:lnTo>
                  <a:lnTo>
                    <a:pt x="7074" y="104914"/>
                  </a:lnTo>
                  <a:lnTo>
                    <a:pt x="0" y="159818"/>
                  </a:lnTo>
                  <a:lnTo>
                    <a:pt x="1842" y="218743"/>
                  </a:lnTo>
                  <a:lnTo>
                    <a:pt x="7630" y="236830"/>
                  </a:lnTo>
                  <a:lnTo>
                    <a:pt x="29523" y="267265"/>
                  </a:lnTo>
                  <a:lnTo>
                    <a:pt x="44915" y="278514"/>
                  </a:lnTo>
                  <a:lnTo>
                    <a:pt x="67940" y="283493"/>
                  </a:lnTo>
                  <a:lnTo>
                    <a:pt x="104163" y="284117"/>
                  </a:lnTo>
                  <a:lnTo>
                    <a:pt x="162865" y="266267"/>
                  </a:lnTo>
                  <a:lnTo>
                    <a:pt x="184379" y="256933"/>
                  </a:lnTo>
                  <a:lnTo>
                    <a:pt x="206185" y="239242"/>
                  </a:lnTo>
                  <a:lnTo>
                    <a:pt x="219556" y="221527"/>
                  </a:lnTo>
                  <a:lnTo>
                    <a:pt x="240085" y="175739"/>
                  </a:lnTo>
                  <a:lnTo>
                    <a:pt x="240869" y="162331"/>
                  </a:lnTo>
                  <a:lnTo>
                    <a:pt x="224016" y="109146"/>
                  </a:lnTo>
                  <a:lnTo>
                    <a:pt x="189426" y="66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17"/>
            <p:cNvSpPr/>
            <p:nvPr>
              <p:custDataLst>
                <p:tags r:id="rId129"/>
              </p:custDataLst>
            </p:nvPr>
          </p:nvSpPr>
          <p:spPr>
            <a:xfrm>
              <a:off x="7936373" y="523991"/>
              <a:ext cx="214604" cy="293610"/>
            </a:xfrm>
            <a:custGeom>
              <a:avLst/>
              <a:gdLst/>
              <a:ahLst/>
              <a:cxnLst/>
              <a:rect l="0" t="0" r="0" b="0"/>
              <a:pathLst>
                <a:path w="214604" h="293610">
                  <a:moveTo>
                    <a:pt x="178927" y="9409"/>
                  </a:moveTo>
                  <a:lnTo>
                    <a:pt x="178927" y="9409"/>
                  </a:lnTo>
                  <a:lnTo>
                    <a:pt x="170726" y="9409"/>
                  </a:lnTo>
                  <a:lnTo>
                    <a:pt x="164738" y="4353"/>
                  </a:lnTo>
                  <a:lnTo>
                    <a:pt x="156393" y="1870"/>
                  </a:lnTo>
                  <a:lnTo>
                    <a:pt x="123424" y="0"/>
                  </a:lnTo>
                  <a:lnTo>
                    <a:pt x="114396" y="2758"/>
                  </a:lnTo>
                  <a:lnTo>
                    <a:pt x="82509" y="18254"/>
                  </a:lnTo>
                  <a:lnTo>
                    <a:pt x="49016" y="58199"/>
                  </a:lnTo>
                  <a:lnTo>
                    <a:pt x="19859" y="115174"/>
                  </a:lnTo>
                  <a:lnTo>
                    <a:pt x="4867" y="165180"/>
                  </a:lnTo>
                  <a:lnTo>
                    <a:pt x="0" y="198085"/>
                  </a:lnTo>
                  <a:lnTo>
                    <a:pt x="3616" y="227944"/>
                  </a:lnTo>
                  <a:lnTo>
                    <a:pt x="11406" y="244472"/>
                  </a:lnTo>
                  <a:lnTo>
                    <a:pt x="33654" y="272329"/>
                  </a:lnTo>
                  <a:lnTo>
                    <a:pt x="52158" y="286748"/>
                  </a:lnTo>
                  <a:lnTo>
                    <a:pt x="76101" y="292667"/>
                  </a:lnTo>
                  <a:lnTo>
                    <a:pt x="111579" y="293609"/>
                  </a:lnTo>
                  <a:lnTo>
                    <a:pt x="146670" y="281837"/>
                  </a:lnTo>
                  <a:lnTo>
                    <a:pt x="166077" y="267693"/>
                  </a:lnTo>
                  <a:lnTo>
                    <a:pt x="199258" y="223276"/>
                  </a:lnTo>
                  <a:lnTo>
                    <a:pt x="212419" y="189355"/>
                  </a:lnTo>
                  <a:lnTo>
                    <a:pt x="214603" y="160446"/>
                  </a:lnTo>
                  <a:lnTo>
                    <a:pt x="203591" y="110999"/>
                  </a:lnTo>
                  <a:lnTo>
                    <a:pt x="183877" y="83059"/>
                  </a:lnTo>
                  <a:lnTo>
                    <a:pt x="159877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18"/>
            <p:cNvSpPr/>
            <p:nvPr>
              <p:custDataLst>
                <p:tags r:id="rId130"/>
              </p:custDataLst>
            </p:nvPr>
          </p:nvSpPr>
          <p:spPr>
            <a:xfrm>
              <a:off x="8229600" y="561975"/>
              <a:ext cx="171451" cy="295276"/>
            </a:xfrm>
            <a:custGeom>
              <a:avLst/>
              <a:gdLst/>
              <a:ahLst/>
              <a:cxnLst/>
              <a:rect l="0" t="0" r="0" b="0"/>
              <a:pathLst>
                <a:path w="171451" h="295276">
                  <a:moveTo>
                    <a:pt x="171450" y="0"/>
                  </a:moveTo>
                  <a:lnTo>
                    <a:pt x="171450" y="0"/>
                  </a:lnTo>
                  <a:lnTo>
                    <a:pt x="166393" y="0"/>
                  </a:lnTo>
                  <a:lnTo>
                    <a:pt x="164903" y="1058"/>
                  </a:lnTo>
                  <a:lnTo>
                    <a:pt x="163910" y="2822"/>
                  </a:lnTo>
                  <a:lnTo>
                    <a:pt x="163249" y="5056"/>
                  </a:lnTo>
                  <a:lnTo>
                    <a:pt x="161749" y="6546"/>
                  </a:lnTo>
                  <a:lnTo>
                    <a:pt x="157261" y="8201"/>
                  </a:lnTo>
                  <a:lnTo>
                    <a:pt x="151739" y="14581"/>
                  </a:lnTo>
                  <a:lnTo>
                    <a:pt x="120986" y="69629"/>
                  </a:lnTo>
                  <a:lnTo>
                    <a:pt x="91701" y="121235"/>
                  </a:lnTo>
                  <a:lnTo>
                    <a:pt x="60275" y="176166"/>
                  </a:lnTo>
                  <a:lnTo>
                    <a:pt x="28567" y="235506"/>
                  </a:lnTo>
                  <a:lnTo>
                    <a:pt x="15167" y="263102"/>
                  </a:lnTo>
                  <a:lnTo>
                    <a:pt x="10975" y="27674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9"/>
            <p:cNvSpPr/>
            <p:nvPr>
              <p:custDataLst>
                <p:tags r:id="rId131"/>
              </p:custDataLst>
            </p:nvPr>
          </p:nvSpPr>
          <p:spPr>
            <a:xfrm>
              <a:off x="8296275" y="561975"/>
              <a:ext cx="104776" cy="247651"/>
            </a:xfrm>
            <a:custGeom>
              <a:avLst/>
              <a:gdLst/>
              <a:ahLst/>
              <a:cxnLst/>
              <a:rect l="0" t="0" r="0" b="0"/>
              <a:pathLst>
                <a:path w="104776" h="24765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4190" y="68760"/>
                  </a:lnTo>
                  <a:lnTo>
                    <a:pt x="28772" y="117397"/>
                  </a:lnTo>
                  <a:lnTo>
                    <a:pt x="45534" y="169545"/>
                  </a:lnTo>
                  <a:lnTo>
                    <a:pt x="90932" y="225097"/>
                  </a:lnTo>
                  <a:lnTo>
                    <a:pt x="10477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20"/>
            <p:cNvSpPr/>
            <p:nvPr>
              <p:custDataLst>
                <p:tags r:id="rId132"/>
              </p:custDataLst>
            </p:nvPr>
          </p:nvSpPr>
          <p:spPr>
            <a:xfrm>
              <a:off x="8443186" y="410132"/>
              <a:ext cx="186465" cy="208994"/>
            </a:xfrm>
            <a:custGeom>
              <a:avLst/>
              <a:gdLst/>
              <a:ahLst/>
              <a:cxnLst/>
              <a:rect l="0" t="0" r="0" b="0"/>
              <a:pathLst>
                <a:path w="186465" h="208994">
                  <a:moveTo>
                    <a:pt x="5489" y="56593"/>
                  </a:moveTo>
                  <a:lnTo>
                    <a:pt x="5489" y="56593"/>
                  </a:lnTo>
                  <a:lnTo>
                    <a:pt x="432" y="51536"/>
                  </a:lnTo>
                  <a:lnTo>
                    <a:pt x="0" y="48989"/>
                  </a:lnTo>
                  <a:lnTo>
                    <a:pt x="773" y="46232"/>
                  </a:lnTo>
                  <a:lnTo>
                    <a:pt x="3392" y="40346"/>
                  </a:lnTo>
                  <a:lnTo>
                    <a:pt x="5927" y="31083"/>
                  </a:lnTo>
                  <a:lnTo>
                    <a:pt x="10269" y="24794"/>
                  </a:lnTo>
                  <a:lnTo>
                    <a:pt x="36057" y="5789"/>
                  </a:lnTo>
                  <a:lnTo>
                    <a:pt x="48708" y="2263"/>
                  </a:lnTo>
                  <a:lnTo>
                    <a:pt x="72587" y="0"/>
                  </a:lnTo>
                  <a:lnTo>
                    <a:pt x="101647" y="7157"/>
                  </a:lnTo>
                  <a:lnTo>
                    <a:pt x="122292" y="16781"/>
                  </a:lnTo>
                  <a:lnTo>
                    <a:pt x="159946" y="45163"/>
                  </a:lnTo>
                  <a:lnTo>
                    <a:pt x="168681" y="59980"/>
                  </a:lnTo>
                  <a:lnTo>
                    <a:pt x="174493" y="81115"/>
                  </a:lnTo>
                  <a:lnTo>
                    <a:pt x="173030" y="94303"/>
                  </a:lnTo>
                  <a:lnTo>
                    <a:pt x="163468" y="120016"/>
                  </a:lnTo>
                  <a:lnTo>
                    <a:pt x="149428" y="139120"/>
                  </a:lnTo>
                  <a:lnTo>
                    <a:pt x="125721" y="156934"/>
                  </a:lnTo>
                  <a:lnTo>
                    <a:pt x="80380" y="186688"/>
                  </a:lnTo>
                  <a:lnTo>
                    <a:pt x="40854" y="189858"/>
                  </a:lnTo>
                  <a:lnTo>
                    <a:pt x="38591" y="188828"/>
                  </a:lnTo>
                  <a:lnTo>
                    <a:pt x="37082" y="187083"/>
                  </a:lnTo>
                  <a:lnTo>
                    <a:pt x="35405" y="182322"/>
                  </a:lnTo>
                  <a:lnTo>
                    <a:pt x="34660" y="176678"/>
                  </a:lnTo>
                  <a:lnTo>
                    <a:pt x="37151" y="170642"/>
                  </a:lnTo>
                  <a:lnTo>
                    <a:pt x="39297" y="167551"/>
                  </a:lnTo>
                  <a:lnTo>
                    <a:pt x="42845" y="165490"/>
                  </a:lnTo>
                  <a:lnTo>
                    <a:pt x="60924" y="159360"/>
                  </a:lnTo>
                  <a:lnTo>
                    <a:pt x="64671" y="156854"/>
                  </a:lnTo>
                  <a:lnTo>
                    <a:pt x="80057" y="153328"/>
                  </a:lnTo>
                  <a:lnTo>
                    <a:pt x="121997" y="161631"/>
                  </a:lnTo>
                  <a:lnTo>
                    <a:pt x="134435" y="168737"/>
                  </a:lnTo>
                  <a:lnTo>
                    <a:pt x="154606" y="185799"/>
                  </a:lnTo>
                  <a:lnTo>
                    <a:pt x="167393" y="191947"/>
                  </a:lnTo>
                  <a:lnTo>
                    <a:pt x="170576" y="194454"/>
                  </a:lnTo>
                  <a:lnTo>
                    <a:pt x="174111" y="200062"/>
                  </a:lnTo>
                  <a:lnTo>
                    <a:pt x="176381" y="207229"/>
                  </a:lnTo>
                  <a:lnTo>
                    <a:pt x="177625" y="207817"/>
                  </a:lnTo>
                  <a:lnTo>
                    <a:pt x="186464" y="2089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21"/>
            <p:cNvSpPr/>
            <p:nvPr>
              <p:custDataLst>
                <p:tags r:id="rId133"/>
              </p:custDataLst>
            </p:nvPr>
          </p:nvSpPr>
          <p:spPr>
            <a:xfrm>
              <a:off x="8763000" y="600075"/>
              <a:ext cx="9526" cy="257176"/>
            </a:xfrm>
            <a:custGeom>
              <a:avLst/>
              <a:gdLst/>
              <a:ahLst/>
              <a:cxnLst/>
              <a:rect l="0" t="0" r="0" b="0"/>
              <a:pathLst>
                <a:path w="9526" h="257176">
                  <a:moveTo>
                    <a:pt x="9525" y="0"/>
                  </a:moveTo>
                  <a:lnTo>
                    <a:pt x="9525" y="0"/>
                  </a:lnTo>
                  <a:lnTo>
                    <a:pt x="9525" y="54571"/>
                  </a:lnTo>
                  <a:lnTo>
                    <a:pt x="9525" y="105385"/>
                  </a:lnTo>
                  <a:lnTo>
                    <a:pt x="1325" y="161978"/>
                  </a:lnTo>
                  <a:lnTo>
                    <a:pt x="78" y="22099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22"/>
            <p:cNvSpPr/>
            <p:nvPr>
              <p:custDataLst>
                <p:tags r:id="rId134"/>
              </p:custDataLst>
            </p:nvPr>
          </p:nvSpPr>
          <p:spPr>
            <a:xfrm>
              <a:off x="8724900" y="695325"/>
              <a:ext cx="238126" cy="9526"/>
            </a:xfrm>
            <a:custGeom>
              <a:avLst/>
              <a:gdLst/>
              <a:ahLst/>
              <a:cxnLst/>
              <a:rect l="0" t="0" r="0" b="0"/>
              <a:pathLst>
                <a:path w="238126" h="9526">
                  <a:moveTo>
                    <a:pt x="0" y="0"/>
                  </a:moveTo>
                  <a:lnTo>
                    <a:pt x="0" y="0"/>
                  </a:lnTo>
                  <a:lnTo>
                    <a:pt x="58307" y="0"/>
                  </a:lnTo>
                  <a:lnTo>
                    <a:pt x="110416" y="0"/>
                  </a:lnTo>
                  <a:lnTo>
                    <a:pt x="169052" y="0"/>
                  </a:lnTo>
                  <a:lnTo>
                    <a:pt x="202883" y="1058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23"/>
            <p:cNvSpPr/>
            <p:nvPr>
              <p:custDataLst>
                <p:tags r:id="rId135"/>
              </p:custDataLst>
            </p:nvPr>
          </p:nvSpPr>
          <p:spPr>
            <a:xfrm>
              <a:off x="9105900" y="495300"/>
              <a:ext cx="47626" cy="476251"/>
            </a:xfrm>
            <a:custGeom>
              <a:avLst/>
              <a:gdLst/>
              <a:ahLst/>
              <a:cxnLst/>
              <a:rect l="0" t="0" r="0" b="0"/>
              <a:pathLst>
                <a:path w="47626" h="476251">
                  <a:moveTo>
                    <a:pt x="47625" y="0"/>
                  </a:moveTo>
                  <a:lnTo>
                    <a:pt x="47625" y="0"/>
                  </a:lnTo>
                  <a:lnTo>
                    <a:pt x="38216" y="0"/>
                  </a:lnTo>
                  <a:lnTo>
                    <a:pt x="38135" y="5056"/>
                  </a:lnTo>
                  <a:lnTo>
                    <a:pt x="35294" y="10361"/>
                  </a:lnTo>
                  <a:lnTo>
                    <a:pt x="33054" y="13257"/>
                  </a:lnTo>
                  <a:lnTo>
                    <a:pt x="30567" y="22120"/>
                  </a:lnTo>
                  <a:lnTo>
                    <a:pt x="21211" y="70603"/>
                  </a:lnTo>
                  <a:lnTo>
                    <a:pt x="14421" y="118251"/>
                  </a:lnTo>
                  <a:lnTo>
                    <a:pt x="3945" y="169487"/>
                  </a:lnTo>
                  <a:lnTo>
                    <a:pt x="1168" y="214025"/>
                  </a:lnTo>
                  <a:lnTo>
                    <a:pt x="346" y="260735"/>
                  </a:lnTo>
                  <a:lnTo>
                    <a:pt x="102" y="307031"/>
                  </a:lnTo>
                  <a:lnTo>
                    <a:pt x="21" y="361136"/>
                  </a:lnTo>
                  <a:lnTo>
                    <a:pt x="2" y="420178"/>
                  </a:lnTo>
                  <a:lnTo>
                    <a:pt x="0" y="476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24"/>
            <p:cNvSpPr/>
            <p:nvPr>
              <p:custDataLst>
                <p:tags r:id="rId136"/>
              </p:custDataLst>
            </p:nvPr>
          </p:nvSpPr>
          <p:spPr>
            <a:xfrm>
              <a:off x="9173691" y="524267"/>
              <a:ext cx="207840" cy="361339"/>
            </a:xfrm>
            <a:custGeom>
              <a:avLst/>
              <a:gdLst/>
              <a:ahLst/>
              <a:cxnLst/>
              <a:rect l="0" t="0" r="0" b="0"/>
              <a:pathLst>
                <a:path w="207840" h="361339">
                  <a:moveTo>
                    <a:pt x="170334" y="9133"/>
                  </a:moveTo>
                  <a:lnTo>
                    <a:pt x="170334" y="9133"/>
                  </a:lnTo>
                  <a:lnTo>
                    <a:pt x="162134" y="932"/>
                  </a:lnTo>
                  <a:lnTo>
                    <a:pt x="151089" y="0"/>
                  </a:lnTo>
                  <a:lnTo>
                    <a:pt x="143083" y="2605"/>
                  </a:lnTo>
                  <a:lnTo>
                    <a:pt x="139467" y="4781"/>
                  </a:lnTo>
                  <a:lnTo>
                    <a:pt x="118454" y="10390"/>
                  </a:lnTo>
                  <a:lnTo>
                    <a:pt x="87642" y="35535"/>
                  </a:lnTo>
                  <a:lnTo>
                    <a:pt x="49672" y="91035"/>
                  </a:lnTo>
                  <a:lnTo>
                    <a:pt x="24282" y="147411"/>
                  </a:lnTo>
                  <a:lnTo>
                    <a:pt x="4529" y="206682"/>
                  </a:lnTo>
                  <a:lnTo>
                    <a:pt x="0" y="259469"/>
                  </a:lnTo>
                  <a:lnTo>
                    <a:pt x="163" y="301999"/>
                  </a:lnTo>
                  <a:lnTo>
                    <a:pt x="4039" y="317801"/>
                  </a:lnTo>
                  <a:lnTo>
                    <a:pt x="17227" y="338598"/>
                  </a:lnTo>
                  <a:lnTo>
                    <a:pt x="34541" y="353109"/>
                  </a:lnTo>
                  <a:lnTo>
                    <a:pt x="46835" y="357803"/>
                  </a:lnTo>
                  <a:lnTo>
                    <a:pt x="90978" y="361338"/>
                  </a:lnTo>
                  <a:lnTo>
                    <a:pt x="110014" y="356436"/>
                  </a:lnTo>
                  <a:lnTo>
                    <a:pt x="135410" y="344240"/>
                  </a:lnTo>
                  <a:lnTo>
                    <a:pt x="153401" y="328440"/>
                  </a:lnTo>
                  <a:lnTo>
                    <a:pt x="187152" y="274917"/>
                  </a:lnTo>
                  <a:lnTo>
                    <a:pt x="203907" y="220483"/>
                  </a:lnTo>
                  <a:lnTo>
                    <a:pt x="207839" y="163233"/>
                  </a:lnTo>
                  <a:lnTo>
                    <a:pt x="200712" y="124827"/>
                  </a:lnTo>
                  <a:lnTo>
                    <a:pt x="182913" y="83618"/>
                  </a:lnTo>
                  <a:lnTo>
                    <a:pt x="160809" y="56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25"/>
            <p:cNvSpPr/>
            <p:nvPr>
              <p:custDataLst>
                <p:tags r:id="rId137"/>
              </p:custDataLst>
            </p:nvPr>
          </p:nvSpPr>
          <p:spPr>
            <a:xfrm>
              <a:off x="9391650" y="47625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19246" y="38100"/>
                  </a:lnTo>
                  <a:lnTo>
                    <a:pt x="27252" y="35278"/>
                  </a:lnTo>
                  <a:lnTo>
                    <a:pt x="30868" y="33043"/>
                  </a:lnTo>
                  <a:lnTo>
                    <a:pt x="83952" y="21210"/>
                  </a:lnTo>
                  <a:lnTo>
                    <a:pt x="138747" y="8878"/>
                  </a:lnTo>
                  <a:lnTo>
                    <a:pt x="160703" y="2631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26"/>
            <p:cNvSpPr/>
            <p:nvPr>
              <p:custDataLst>
                <p:tags r:id="rId138"/>
              </p:custDataLst>
            </p:nvPr>
          </p:nvSpPr>
          <p:spPr>
            <a:xfrm>
              <a:off x="9410700" y="514350"/>
              <a:ext cx="161331" cy="371476"/>
            </a:xfrm>
            <a:custGeom>
              <a:avLst/>
              <a:gdLst/>
              <a:ahLst/>
              <a:cxnLst/>
              <a:rect l="0" t="0" r="0" b="0"/>
              <a:pathLst>
                <a:path w="161331" h="371476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40086" y="10361"/>
                  </a:lnTo>
                  <a:lnTo>
                    <a:pt x="38115" y="69752"/>
                  </a:lnTo>
                  <a:lnTo>
                    <a:pt x="37043" y="107101"/>
                  </a:lnTo>
                  <a:lnTo>
                    <a:pt x="19137" y="157474"/>
                  </a:lnTo>
                  <a:lnTo>
                    <a:pt x="11737" y="171198"/>
                  </a:lnTo>
                  <a:lnTo>
                    <a:pt x="9564" y="189938"/>
                  </a:lnTo>
                  <a:lnTo>
                    <a:pt x="9538" y="185277"/>
                  </a:lnTo>
                  <a:lnTo>
                    <a:pt x="10591" y="183843"/>
                  </a:lnTo>
                  <a:lnTo>
                    <a:pt x="14585" y="182250"/>
                  </a:lnTo>
                  <a:lnTo>
                    <a:pt x="16073" y="180767"/>
                  </a:lnTo>
                  <a:lnTo>
                    <a:pt x="21284" y="170782"/>
                  </a:lnTo>
                  <a:lnTo>
                    <a:pt x="51084" y="140536"/>
                  </a:lnTo>
                  <a:lnTo>
                    <a:pt x="79318" y="127435"/>
                  </a:lnTo>
                  <a:lnTo>
                    <a:pt x="97434" y="124538"/>
                  </a:lnTo>
                  <a:lnTo>
                    <a:pt x="103056" y="124300"/>
                  </a:lnTo>
                  <a:lnTo>
                    <a:pt x="112126" y="126858"/>
                  </a:lnTo>
                  <a:lnTo>
                    <a:pt x="131627" y="137124"/>
                  </a:lnTo>
                  <a:lnTo>
                    <a:pt x="140700" y="148786"/>
                  </a:lnTo>
                  <a:lnTo>
                    <a:pt x="157406" y="190220"/>
                  </a:lnTo>
                  <a:lnTo>
                    <a:pt x="161330" y="230026"/>
                  </a:lnTo>
                  <a:lnTo>
                    <a:pt x="156692" y="257597"/>
                  </a:lnTo>
                  <a:lnTo>
                    <a:pt x="126704" y="314174"/>
                  </a:lnTo>
                  <a:lnTo>
                    <a:pt x="110096" y="334506"/>
                  </a:lnTo>
                  <a:lnTo>
                    <a:pt x="65343" y="364921"/>
                  </a:lnTo>
                  <a:lnTo>
                    <a:pt x="55146" y="36856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27"/>
            <p:cNvSpPr/>
            <p:nvPr>
              <p:custDataLst>
                <p:tags r:id="rId139"/>
              </p:custDataLst>
            </p:nvPr>
          </p:nvSpPr>
          <p:spPr>
            <a:xfrm>
              <a:off x="9553575" y="828675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3043" y="13257"/>
                  </a:lnTo>
                  <a:lnTo>
                    <a:pt x="30560" y="22120"/>
                  </a:lnTo>
                  <a:lnTo>
                    <a:pt x="21232" y="57750"/>
                  </a:lnTo>
                  <a:lnTo>
                    <a:pt x="12153" y="85217"/>
                  </a:lnTo>
                  <a:lnTo>
                    <a:pt x="2054" y="14286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28"/>
            <p:cNvSpPr/>
            <p:nvPr>
              <p:custDataLst>
                <p:tags r:id="rId140"/>
              </p:custDataLst>
            </p:nvPr>
          </p:nvSpPr>
          <p:spPr>
            <a:xfrm>
              <a:off x="9689547" y="542925"/>
              <a:ext cx="140254" cy="314142"/>
            </a:xfrm>
            <a:custGeom>
              <a:avLst/>
              <a:gdLst/>
              <a:ahLst/>
              <a:cxnLst/>
              <a:rect l="0" t="0" r="0" b="0"/>
              <a:pathLst>
                <a:path w="140254" h="314142">
                  <a:moveTo>
                    <a:pt x="140253" y="0"/>
                  </a:moveTo>
                  <a:lnTo>
                    <a:pt x="140253" y="0"/>
                  </a:lnTo>
                  <a:lnTo>
                    <a:pt x="126064" y="0"/>
                  </a:lnTo>
                  <a:lnTo>
                    <a:pt x="124444" y="1058"/>
                  </a:lnTo>
                  <a:lnTo>
                    <a:pt x="123363" y="2822"/>
                  </a:lnTo>
                  <a:lnTo>
                    <a:pt x="122644" y="5056"/>
                  </a:lnTo>
                  <a:lnTo>
                    <a:pt x="108209" y="22120"/>
                  </a:lnTo>
                  <a:lnTo>
                    <a:pt x="85594" y="50113"/>
                  </a:lnTo>
                  <a:lnTo>
                    <a:pt x="59155" y="105939"/>
                  </a:lnTo>
                  <a:lnTo>
                    <a:pt x="35097" y="155805"/>
                  </a:lnTo>
                  <a:lnTo>
                    <a:pt x="13610" y="205362"/>
                  </a:lnTo>
                  <a:lnTo>
                    <a:pt x="898" y="246823"/>
                  </a:lnTo>
                  <a:lnTo>
                    <a:pt x="0" y="265274"/>
                  </a:lnTo>
                  <a:lnTo>
                    <a:pt x="5785" y="295962"/>
                  </a:lnTo>
                  <a:lnTo>
                    <a:pt x="8274" y="299967"/>
                  </a:lnTo>
                  <a:lnTo>
                    <a:pt x="16684" y="307238"/>
                  </a:lnTo>
                  <a:lnTo>
                    <a:pt x="24656" y="311175"/>
                  </a:lnTo>
                  <a:lnTo>
                    <a:pt x="37917" y="313392"/>
                  </a:lnTo>
                  <a:lnTo>
                    <a:pt x="61360" y="314141"/>
                  </a:lnTo>
                  <a:lnTo>
                    <a:pt x="66492" y="312085"/>
                  </a:lnTo>
                  <a:lnTo>
                    <a:pt x="90819" y="287794"/>
                  </a:lnTo>
                  <a:lnTo>
                    <a:pt x="107519" y="262243"/>
                  </a:lnTo>
                  <a:lnTo>
                    <a:pt x="127467" y="209159"/>
                  </a:lnTo>
                  <a:lnTo>
                    <a:pt x="137414" y="171373"/>
                  </a:lnTo>
                  <a:lnTo>
                    <a:pt x="140088" y="112971"/>
                  </a:lnTo>
                  <a:lnTo>
                    <a:pt x="137356" y="100304"/>
                  </a:lnTo>
                  <a:lnTo>
                    <a:pt x="129870" y="87223"/>
                  </a:lnTo>
                  <a:lnTo>
                    <a:pt x="125055" y="80041"/>
                  </a:lnTo>
                  <a:lnTo>
                    <a:pt x="121203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29"/>
            <p:cNvSpPr/>
            <p:nvPr>
              <p:custDataLst>
                <p:tags r:id="rId141"/>
              </p:custDataLst>
            </p:nvPr>
          </p:nvSpPr>
          <p:spPr>
            <a:xfrm>
              <a:off x="9883080" y="561975"/>
              <a:ext cx="136661" cy="312226"/>
            </a:xfrm>
            <a:custGeom>
              <a:avLst/>
              <a:gdLst/>
              <a:ahLst/>
              <a:cxnLst/>
              <a:rect l="0" t="0" r="0" b="0"/>
              <a:pathLst>
                <a:path w="136661" h="312226">
                  <a:moveTo>
                    <a:pt x="118170" y="0"/>
                  </a:moveTo>
                  <a:lnTo>
                    <a:pt x="118170" y="0"/>
                  </a:lnTo>
                  <a:lnTo>
                    <a:pt x="113113" y="0"/>
                  </a:lnTo>
                  <a:lnTo>
                    <a:pt x="107809" y="2822"/>
                  </a:lnTo>
                  <a:lnTo>
                    <a:pt x="81983" y="22120"/>
                  </a:lnTo>
                  <a:lnTo>
                    <a:pt x="50827" y="70603"/>
                  </a:lnTo>
                  <a:lnTo>
                    <a:pt x="25962" y="118251"/>
                  </a:lnTo>
                  <a:lnTo>
                    <a:pt x="8273" y="168428"/>
                  </a:lnTo>
                  <a:lnTo>
                    <a:pt x="0" y="205362"/>
                  </a:lnTo>
                  <a:lnTo>
                    <a:pt x="3151" y="256624"/>
                  </a:lnTo>
                  <a:lnTo>
                    <a:pt x="9195" y="273158"/>
                  </a:lnTo>
                  <a:lnTo>
                    <a:pt x="25265" y="295963"/>
                  </a:lnTo>
                  <a:lnTo>
                    <a:pt x="40431" y="307238"/>
                  </a:lnTo>
                  <a:lnTo>
                    <a:pt x="58329" y="312225"/>
                  </a:lnTo>
                  <a:lnTo>
                    <a:pt x="67938" y="310570"/>
                  </a:lnTo>
                  <a:lnTo>
                    <a:pt x="100818" y="291880"/>
                  </a:lnTo>
                  <a:lnTo>
                    <a:pt x="111384" y="277454"/>
                  </a:lnTo>
                  <a:lnTo>
                    <a:pt x="132962" y="224077"/>
                  </a:lnTo>
                  <a:lnTo>
                    <a:pt x="136660" y="172318"/>
                  </a:lnTo>
                  <a:lnTo>
                    <a:pt x="136052" y="134580"/>
                  </a:lnTo>
                  <a:lnTo>
                    <a:pt x="117917" y="85983"/>
                  </a:lnTo>
                  <a:lnTo>
                    <a:pt x="111393" y="69574"/>
                  </a:lnTo>
                  <a:lnTo>
                    <a:pt x="108809" y="61613"/>
                  </a:lnTo>
                  <a:lnTo>
                    <a:pt x="9912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30"/>
            <p:cNvSpPr/>
            <p:nvPr>
              <p:custDataLst>
                <p:tags r:id="rId142"/>
              </p:custDataLst>
            </p:nvPr>
          </p:nvSpPr>
          <p:spPr>
            <a:xfrm>
              <a:off x="10041797" y="552450"/>
              <a:ext cx="163663" cy="299364"/>
            </a:xfrm>
            <a:custGeom>
              <a:avLst/>
              <a:gdLst/>
              <a:ahLst/>
              <a:cxnLst/>
              <a:rect l="0" t="0" r="0" b="0"/>
              <a:pathLst>
                <a:path w="163663" h="299364">
                  <a:moveTo>
                    <a:pt x="149953" y="0"/>
                  </a:moveTo>
                  <a:lnTo>
                    <a:pt x="149953" y="0"/>
                  </a:lnTo>
                  <a:lnTo>
                    <a:pt x="126102" y="1058"/>
                  </a:lnTo>
                  <a:lnTo>
                    <a:pt x="114306" y="5056"/>
                  </a:lnTo>
                  <a:lnTo>
                    <a:pt x="104829" y="13183"/>
                  </a:lnTo>
                  <a:lnTo>
                    <a:pt x="58791" y="67447"/>
                  </a:lnTo>
                  <a:lnTo>
                    <a:pt x="26249" y="124763"/>
                  </a:lnTo>
                  <a:lnTo>
                    <a:pt x="5808" y="174810"/>
                  </a:lnTo>
                  <a:lnTo>
                    <a:pt x="0" y="207724"/>
                  </a:lnTo>
                  <a:lnTo>
                    <a:pt x="5969" y="261483"/>
                  </a:lnTo>
                  <a:lnTo>
                    <a:pt x="8455" y="267455"/>
                  </a:lnTo>
                  <a:lnTo>
                    <a:pt x="16863" y="276913"/>
                  </a:lnTo>
                  <a:lnTo>
                    <a:pt x="46773" y="298232"/>
                  </a:lnTo>
                  <a:lnTo>
                    <a:pt x="51533" y="299363"/>
                  </a:lnTo>
                  <a:lnTo>
                    <a:pt x="80522" y="296022"/>
                  </a:lnTo>
                  <a:lnTo>
                    <a:pt x="85674" y="293657"/>
                  </a:lnTo>
                  <a:lnTo>
                    <a:pt x="107191" y="277473"/>
                  </a:lnTo>
                  <a:lnTo>
                    <a:pt x="121423" y="269371"/>
                  </a:lnTo>
                  <a:lnTo>
                    <a:pt x="135385" y="252910"/>
                  </a:lnTo>
                  <a:lnTo>
                    <a:pt x="159368" y="199125"/>
                  </a:lnTo>
                  <a:lnTo>
                    <a:pt x="163662" y="180575"/>
                  </a:lnTo>
                  <a:lnTo>
                    <a:pt x="158927" y="131394"/>
                  </a:lnTo>
                  <a:lnTo>
                    <a:pt x="146289" y="98586"/>
                  </a:lnTo>
                  <a:lnTo>
                    <a:pt x="137389" y="88619"/>
                  </a:lnTo>
                  <a:lnTo>
                    <a:pt x="127436" y="81720"/>
                  </a:lnTo>
                  <a:lnTo>
                    <a:pt x="115883" y="77835"/>
                  </a:lnTo>
                  <a:lnTo>
                    <a:pt x="109058" y="76927"/>
                  </a:lnTo>
                  <a:lnTo>
                    <a:pt x="106815" y="75626"/>
                  </a:lnTo>
                  <a:lnTo>
                    <a:pt x="105319" y="73701"/>
                  </a:lnTo>
                  <a:lnTo>
                    <a:pt x="102328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31"/>
            <p:cNvSpPr/>
            <p:nvPr>
              <p:custDataLst>
                <p:tags r:id="rId143"/>
              </p:custDataLst>
            </p:nvPr>
          </p:nvSpPr>
          <p:spPr>
            <a:xfrm>
              <a:off x="10288325" y="781050"/>
              <a:ext cx="160601" cy="19016"/>
            </a:xfrm>
            <a:custGeom>
              <a:avLst/>
              <a:gdLst/>
              <a:ahLst/>
              <a:cxnLst/>
              <a:rect l="0" t="0" r="0" b="0"/>
              <a:pathLst>
                <a:path w="160601" h="1901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123" y="9133"/>
                  </a:lnTo>
                  <a:lnTo>
                    <a:pt x="5483" y="10322"/>
                  </a:lnTo>
                  <a:lnTo>
                    <a:pt x="6992" y="14465"/>
                  </a:lnTo>
                  <a:lnTo>
                    <a:pt x="8452" y="15993"/>
                  </a:lnTo>
                  <a:lnTo>
                    <a:pt x="12898" y="17691"/>
                  </a:lnTo>
                  <a:lnTo>
                    <a:pt x="62379" y="19015"/>
                  </a:lnTo>
                  <a:lnTo>
                    <a:pt x="120523" y="10112"/>
                  </a:lnTo>
                  <a:lnTo>
                    <a:pt x="134320" y="8728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32"/>
            <p:cNvSpPr/>
            <p:nvPr>
              <p:custDataLst>
                <p:tags r:id="rId144"/>
              </p:custDataLst>
            </p:nvPr>
          </p:nvSpPr>
          <p:spPr>
            <a:xfrm>
              <a:off x="10601325" y="571500"/>
              <a:ext cx="47627" cy="333376"/>
            </a:xfrm>
            <a:custGeom>
              <a:avLst/>
              <a:gdLst/>
              <a:ahLst/>
              <a:cxnLst/>
              <a:rect l="0" t="0" r="0" b="0"/>
              <a:pathLst>
                <a:path w="47627" h="333376">
                  <a:moveTo>
                    <a:pt x="47625" y="0"/>
                  </a:moveTo>
                  <a:lnTo>
                    <a:pt x="47625" y="0"/>
                  </a:lnTo>
                  <a:lnTo>
                    <a:pt x="47626" y="13258"/>
                  </a:lnTo>
                  <a:lnTo>
                    <a:pt x="38688" y="67781"/>
                  </a:lnTo>
                  <a:lnTo>
                    <a:pt x="30573" y="122050"/>
                  </a:lnTo>
                  <a:lnTo>
                    <a:pt x="21640" y="171727"/>
                  </a:lnTo>
                  <a:lnTo>
                    <a:pt x="12846" y="228440"/>
                  </a:lnTo>
                  <a:lnTo>
                    <a:pt x="3271" y="28668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33"/>
            <p:cNvSpPr/>
            <p:nvPr>
              <p:custDataLst>
                <p:tags r:id="rId145"/>
              </p:custDataLst>
            </p:nvPr>
          </p:nvSpPr>
          <p:spPr>
            <a:xfrm>
              <a:off x="10677525" y="552450"/>
              <a:ext cx="142876" cy="17611"/>
            </a:xfrm>
            <a:custGeom>
              <a:avLst/>
              <a:gdLst/>
              <a:ahLst/>
              <a:cxnLst/>
              <a:rect l="0" t="0" r="0" b="0"/>
              <a:pathLst>
                <a:path w="142876" h="1761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8" y="8201"/>
                  </a:lnTo>
                  <a:lnTo>
                    <a:pt x="26569" y="15809"/>
                  </a:lnTo>
                  <a:lnTo>
                    <a:pt x="36855" y="17610"/>
                  </a:lnTo>
                  <a:lnTo>
                    <a:pt x="94738" y="7235"/>
                  </a:lnTo>
                  <a:lnTo>
                    <a:pt x="114149" y="214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34"/>
            <p:cNvSpPr/>
            <p:nvPr>
              <p:custDataLst>
                <p:tags r:id="rId146"/>
              </p:custDataLst>
            </p:nvPr>
          </p:nvSpPr>
          <p:spPr>
            <a:xfrm>
              <a:off x="10668000" y="609600"/>
              <a:ext cx="255279" cy="314156"/>
            </a:xfrm>
            <a:custGeom>
              <a:avLst/>
              <a:gdLst/>
              <a:ahLst/>
              <a:cxnLst/>
              <a:rect l="0" t="0" r="0" b="0"/>
              <a:pathLst>
                <a:path w="255279" h="31415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392" y="13257"/>
                  </a:lnTo>
                  <a:lnTo>
                    <a:pt x="7" y="68911"/>
                  </a:lnTo>
                  <a:lnTo>
                    <a:pt x="0" y="122441"/>
                  </a:lnTo>
                  <a:lnTo>
                    <a:pt x="8201" y="115503"/>
                  </a:lnTo>
                  <a:lnTo>
                    <a:pt x="31594" y="95049"/>
                  </a:lnTo>
                  <a:lnTo>
                    <a:pt x="41559" y="87752"/>
                  </a:lnTo>
                  <a:lnTo>
                    <a:pt x="59400" y="68643"/>
                  </a:lnTo>
                  <a:lnTo>
                    <a:pt x="82652" y="52117"/>
                  </a:lnTo>
                  <a:lnTo>
                    <a:pt x="105421" y="48512"/>
                  </a:lnTo>
                  <a:lnTo>
                    <a:pt x="136609" y="48800"/>
                  </a:lnTo>
                  <a:lnTo>
                    <a:pt x="187329" y="70020"/>
                  </a:lnTo>
                  <a:lnTo>
                    <a:pt x="206377" y="89538"/>
                  </a:lnTo>
                  <a:lnTo>
                    <a:pt x="224171" y="118032"/>
                  </a:lnTo>
                  <a:lnTo>
                    <a:pt x="244363" y="171778"/>
                  </a:lnTo>
                  <a:lnTo>
                    <a:pt x="255278" y="214062"/>
                  </a:lnTo>
                  <a:lnTo>
                    <a:pt x="253509" y="227783"/>
                  </a:lnTo>
                  <a:lnTo>
                    <a:pt x="234735" y="273002"/>
                  </a:lnTo>
                  <a:lnTo>
                    <a:pt x="225361" y="287029"/>
                  </a:lnTo>
                  <a:lnTo>
                    <a:pt x="205108" y="301251"/>
                  </a:lnTo>
                  <a:lnTo>
                    <a:pt x="186950" y="309981"/>
                  </a:lnTo>
                  <a:lnTo>
                    <a:pt x="136510" y="314155"/>
                  </a:lnTo>
                  <a:lnTo>
                    <a:pt x="9525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35"/>
            <p:cNvSpPr/>
            <p:nvPr>
              <p:custDataLst>
                <p:tags r:id="rId147"/>
              </p:custDataLst>
            </p:nvPr>
          </p:nvSpPr>
          <p:spPr>
            <a:xfrm>
              <a:off x="10953750" y="83820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4468" y="5056"/>
                  </a:lnTo>
                  <a:lnTo>
                    <a:pt x="1986" y="10361"/>
                  </a:lnTo>
                  <a:lnTo>
                    <a:pt x="52" y="64959"/>
                  </a:lnTo>
                  <a:lnTo>
                    <a:pt x="2" y="12378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36"/>
            <p:cNvSpPr/>
            <p:nvPr>
              <p:custDataLst>
                <p:tags r:id="rId148"/>
              </p:custDataLst>
            </p:nvPr>
          </p:nvSpPr>
          <p:spPr>
            <a:xfrm>
              <a:off x="11049282" y="600075"/>
              <a:ext cx="142142" cy="294619"/>
            </a:xfrm>
            <a:custGeom>
              <a:avLst/>
              <a:gdLst/>
              <a:ahLst/>
              <a:cxnLst/>
              <a:rect l="0" t="0" r="0" b="0"/>
              <a:pathLst>
                <a:path w="142142" h="294619">
                  <a:moveTo>
                    <a:pt x="75918" y="0"/>
                  </a:moveTo>
                  <a:lnTo>
                    <a:pt x="75918" y="0"/>
                  </a:lnTo>
                  <a:lnTo>
                    <a:pt x="67718" y="0"/>
                  </a:lnTo>
                  <a:lnTo>
                    <a:pt x="61728" y="5056"/>
                  </a:lnTo>
                  <a:lnTo>
                    <a:pt x="50223" y="24909"/>
                  </a:lnTo>
                  <a:lnTo>
                    <a:pt x="31443" y="76714"/>
                  </a:lnTo>
                  <a:lnTo>
                    <a:pt x="10532" y="128949"/>
                  </a:lnTo>
                  <a:lnTo>
                    <a:pt x="1854" y="177127"/>
                  </a:lnTo>
                  <a:lnTo>
                    <a:pt x="0" y="228093"/>
                  </a:lnTo>
                  <a:lnTo>
                    <a:pt x="833" y="264483"/>
                  </a:lnTo>
                  <a:lnTo>
                    <a:pt x="4801" y="275592"/>
                  </a:lnTo>
                  <a:lnTo>
                    <a:pt x="12982" y="287797"/>
                  </a:lnTo>
                  <a:lnTo>
                    <a:pt x="21841" y="291951"/>
                  </a:lnTo>
                  <a:lnTo>
                    <a:pt x="44775" y="294618"/>
                  </a:lnTo>
                  <a:lnTo>
                    <a:pt x="63399" y="290024"/>
                  </a:lnTo>
                  <a:lnTo>
                    <a:pt x="92170" y="268413"/>
                  </a:lnTo>
                  <a:lnTo>
                    <a:pt x="112172" y="244225"/>
                  </a:lnTo>
                  <a:lnTo>
                    <a:pt x="125231" y="218060"/>
                  </a:lnTo>
                  <a:lnTo>
                    <a:pt x="137437" y="161836"/>
                  </a:lnTo>
                  <a:lnTo>
                    <a:pt x="142141" y="104767"/>
                  </a:lnTo>
                  <a:lnTo>
                    <a:pt x="137401" y="81254"/>
                  </a:lnTo>
                  <a:lnTo>
                    <a:pt x="129350" y="70332"/>
                  </a:lnTo>
                  <a:lnTo>
                    <a:pt x="98369" y="42476"/>
                  </a:lnTo>
                  <a:lnTo>
                    <a:pt x="85443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37"/>
            <p:cNvSpPr/>
            <p:nvPr>
              <p:custDataLst>
                <p:tags r:id="rId149"/>
              </p:custDataLst>
            </p:nvPr>
          </p:nvSpPr>
          <p:spPr>
            <a:xfrm>
              <a:off x="11241927" y="581025"/>
              <a:ext cx="168465" cy="312853"/>
            </a:xfrm>
            <a:custGeom>
              <a:avLst/>
              <a:gdLst/>
              <a:ahLst/>
              <a:cxnLst/>
              <a:rect l="0" t="0" r="0" b="0"/>
              <a:pathLst>
                <a:path w="168465" h="312853">
                  <a:moveTo>
                    <a:pt x="111873" y="0"/>
                  </a:moveTo>
                  <a:lnTo>
                    <a:pt x="111873" y="0"/>
                  </a:lnTo>
                  <a:lnTo>
                    <a:pt x="106817" y="0"/>
                  </a:lnTo>
                  <a:lnTo>
                    <a:pt x="101512" y="2822"/>
                  </a:lnTo>
                  <a:lnTo>
                    <a:pt x="98615" y="5057"/>
                  </a:lnTo>
                  <a:lnTo>
                    <a:pt x="95397" y="10361"/>
                  </a:lnTo>
                  <a:lnTo>
                    <a:pt x="94539" y="13257"/>
                  </a:lnTo>
                  <a:lnTo>
                    <a:pt x="61833" y="63064"/>
                  </a:lnTo>
                  <a:lnTo>
                    <a:pt x="32183" y="122487"/>
                  </a:lnTo>
                  <a:lnTo>
                    <a:pt x="9858" y="179143"/>
                  </a:lnTo>
                  <a:lnTo>
                    <a:pt x="0" y="226357"/>
                  </a:lnTo>
                  <a:lnTo>
                    <a:pt x="3349" y="256510"/>
                  </a:lnTo>
                  <a:lnTo>
                    <a:pt x="11077" y="273107"/>
                  </a:lnTo>
                  <a:lnTo>
                    <a:pt x="28228" y="295953"/>
                  </a:lnTo>
                  <a:lnTo>
                    <a:pt x="43581" y="307235"/>
                  </a:lnTo>
                  <a:lnTo>
                    <a:pt x="61536" y="312224"/>
                  </a:lnTo>
                  <a:lnTo>
                    <a:pt x="92053" y="312852"/>
                  </a:lnTo>
                  <a:lnTo>
                    <a:pt x="119166" y="301013"/>
                  </a:lnTo>
                  <a:lnTo>
                    <a:pt x="128520" y="292181"/>
                  </a:lnTo>
                  <a:lnTo>
                    <a:pt x="146483" y="262059"/>
                  </a:lnTo>
                  <a:lnTo>
                    <a:pt x="164764" y="208084"/>
                  </a:lnTo>
                  <a:lnTo>
                    <a:pt x="168464" y="153671"/>
                  </a:lnTo>
                  <a:lnTo>
                    <a:pt x="158589" y="100226"/>
                  </a:lnTo>
                  <a:lnTo>
                    <a:pt x="146619" y="70833"/>
                  </a:lnTo>
                  <a:lnTo>
                    <a:pt x="137547" y="60409"/>
                  </a:lnTo>
                  <a:lnTo>
                    <a:pt x="127516" y="53307"/>
                  </a:lnTo>
                  <a:lnTo>
                    <a:pt x="111873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38"/>
            <p:cNvSpPr/>
            <p:nvPr>
              <p:custDataLst>
                <p:tags r:id="rId150"/>
              </p:custDataLst>
            </p:nvPr>
          </p:nvSpPr>
          <p:spPr>
            <a:xfrm>
              <a:off x="11412997" y="600467"/>
              <a:ext cx="205167" cy="330883"/>
            </a:xfrm>
            <a:custGeom>
              <a:avLst/>
              <a:gdLst/>
              <a:ahLst/>
              <a:cxnLst/>
              <a:rect l="0" t="0" r="0" b="0"/>
              <a:pathLst>
                <a:path w="205167" h="330883">
                  <a:moveTo>
                    <a:pt x="169403" y="9133"/>
                  </a:moveTo>
                  <a:lnTo>
                    <a:pt x="169403" y="9133"/>
                  </a:lnTo>
                  <a:lnTo>
                    <a:pt x="161203" y="9133"/>
                  </a:lnTo>
                  <a:lnTo>
                    <a:pt x="152536" y="2587"/>
                  </a:lnTo>
                  <a:lnTo>
                    <a:pt x="143708" y="491"/>
                  </a:lnTo>
                  <a:lnTo>
                    <a:pt x="137524" y="0"/>
                  </a:lnTo>
                  <a:lnTo>
                    <a:pt x="111401" y="10021"/>
                  </a:lnTo>
                  <a:lnTo>
                    <a:pt x="92951" y="21743"/>
                  </a:lnTo>
                  <a:lnTo>
                    <a:pt x="80391" y="34846"/>
                  </a:lnTo>
                  <a:lnTo>
                    <a:pt x="48738" y="89804"/>
                  </a:lnTo>
                  <a:lnTo>
                    <a:pt x="24407" y="140622"/>
                  </a:lnTo>
                  <a:lnTo>
                    <a:pt x="8314" y="197697"/>
                  </a:lnTo>
                  <a:lnTo>
                    <a:pt x="0" y="244994"/>
                  </a:lnTo>
                  <a:lnTo>
                    <a:pt x="3615" y="275162"/>
                  </a:lnTo>
                  <a:lnTo>
                    <a:pt x="11407" y="291763"/>
                  </a:lnTo>
                  <a:lnTo>
                    <a:pt x="16446" y="299153"/>
                  </a:lnTo>
                  <a:lnTo>
                    <a:pt x="30516" y="310186"/>
                  </a:lnTo>
                  <a:lnTo>
                    <a:pt x="67074" y="328256"/>
                  </a:lnTo>
                  <a:lnTo>
                    <a:pt x="80180" y="330882"/>
                  </a:lnTo>
                  <a:lnTo>
                    <a:pt x="93060" y="329227"/>
                  </a:lnTo>
                  <a:lnTo>
                    <a:pt x="137643" y="310538"/>
                  </a:lnTo>
                  <a:lnTo>
                    <a:pt x="147527" y="301488"/>
                  </a:lnTo>
                  <a:lnTo>
                    <a:pt x="172402" y="263611"/>
                  </a:lnTo>
                  <a:lnTo>
                    <a:pt x="191188" y="205210"/>
                  </a:lnTo>
                  <a:lnTo>
                    <a:pt x="203184" y="155030"/>
                  </a:lnTo>
                  <a:lnTo>
                    <a:pt x="205166" y="118096"/>
                  </a:lnTo>
                  <a:lnTo>
                    <a:pt x="194078" y="66835"/>
                  </a:lnTo>
                  <a:lnTo>
                    <a:pt x="181959" y="36955"/>
                  </a:lnTo>
                  <a:lnTo>
                    <a:pt x="159878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39"/>
            <p:cNvSpPr/>
            <p:nvPr>
              <p:custDataLst>
                <p:tags r:id="rId151"/>
              </p:custDataLst>
            </p:nvPr>
          </p:nvSpPr>
          <p:spPr>
            <a:xfrm>
              <a:off x="11687175" y="647700"/>
              <a:ext cx="171451" cy="257176"/>
            </a:xfrm>
            <a:custGeom>
              <a:avLst/>
              <a:gdLst/>
              <a:ahLst/>
              <a:cxnLst/>
              <a:rect l="0" t="0" r="0" b="0"/>
              <a:pathLst>
                <a:path w="171451" h="257176">
                  <a:moveTo>
                    <a:pt x="171450" y="0"/>
                  </a:moveTo>
                  <a:lnTo>
                    <a:pt x="171450" y="0"/>
                  </a:lnTo>
                  <a:lnTo>
                    <a:pt x="171450" y="8201"/>
                  </a:lnTo>
                  <a:lnTo>
                    <a:pt x="162789" y="24472"/>
                  </a:lnTo>
                  <a:lnTo>
                    <a:pt x="125462" y="83226"/>
                  </a:lnTo>
                  <a:lnTo>
                    <a:pt x="95809" y="130936"/>
                  </a:lnTo>
                  <a:lnTo>
                    <a:pt x="71920" y="178303"/>
                  </a:lnTo>
                  <a:lnTo>
                    <a:pt x="27587" y="23738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40"/>
            <p:cNvSpPr/>
            <p:nvPr>
              <p:custDataLst>
                <p:tags r:id="rId152"/>
              </p:custDataLst>
            </p:nvPr>
          </p:nvSpPr>
          <p:spPr>
            <a:xfrm>
              <a:off x="11687175" y="676275"/>
              <a:ext cx="142876" cy="209551"/>
            </a:xfrm>
            <a:custGeom>
              <a:avLst/>
              <a:gdLst/>
              <a:ahLst/>
              <a:cxnLst/>
              <a:rect l="0" t="0" r="0" b="0"/>
              <a:pathLst>
                <a:path w="142876" h="2095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5058" y="27447"/>
                  </a:lnTo>
                  <a:lnTo>
                    <a:pt x="36856" y="86728"/>
                  </a:lnTo>
                  <a:lnTo>
                    <a:pt x="72942" y="142758"/>
                  </a:lnTo>
                  <a:lnTo>
                    <a:pt x="106942" y="187485"/>
                  </a:lnTo>
                  <a:lnTo>
                    <a:pt x="132704" y="206463"/>
                  </a:lnTo>
                  <a:lnTo>
                    <a:pt x="14287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41"/>
            <p:cNvSpPr/>
            <p:nvPr>
              <p:custDataLst>
                <p:tags r:id="rId153"/>
              </p:custDataLst>
            </p:nvPr>
          </p:nvSpPr>
          <p:spPr>
            <a:xfrm>
              <a:off x="11812932" y="487099"/>
              <a:ext cx="207012" cy="255852"/>
            </a:xfrm>
            <a:custGeom>
              <a:avLst/>
              <a:gdLst/>
              <a:ahLst/>
              <a:cxnLst/>
              <a:rect l="0" t="0" r="0" b="0"/>
              <a:pathLst>
                <a:path w="207012" h="255852">
                  <a:moveTo>
                    <a:pt x="36168" y="8201"/>
                  </a:moveTo>
                  <a:lnTo>
                    <a:pt x="36168" y="8201"/>
                  </a:lnTo>
                  <a:lnTo>
                    <a:pt x="49427" y="8201"/>
                  </a:lnTo>
                  <a:lnTo>
                    <a:pt x="81226" y="0"/>
                  </a:lnTo>
                  <a:lnTo>
                    <a:pt x="131441" y="10486"/>
                  </a:lnTo>
                  <a:lnTo>
                    <a:pt x="144129" y="16625"/>
                  </a:lnTo>
                  <a:lnTo>
                    <a:pt x="175870" y="43817"/>
                  </a:lnTo>
                  <a:lnTo>
                    <a:pt x="189862" y="67437"/>
                  </a:lnTo>
                  <a:lnTo>
                    <a:pt x="203012" y="103863"/>
                  </a:lnTo>
                  <a:lnTo>
                    <a:pt x="207011" y="151130"/>
                  </a:lnTo>
                  <a:lnTo>
                    <a:pt x="202381" y="174611"/>
                  </a:lnTo>
                  <a:lnTo>
                    <a:pt x="189251" y="194973"/>
                  </a:lnTo>
                  <a:lnTo>
                    <a:pt x="166899" y="209356"/>
                  </a:lnTo>
                  <a:lnTo>
                    <a:pt x="112390" y="232448"/>
                  </a:lnTo>
                  <a:lnTo>
                    <a:pt x="58517" y="244832"/>
                  </a:lnTo>
                  <a:lnTo>
                    <a:pt x="25361" y="237994"/>
                  </a:lnTo>
                  <a:lnTo>
                    <a:pt x="17959" y="234509"/>
                  </a:lnTo>
                  <a:lnTo>
                    <a:pt x="11142" y="230491"/>
                  </a:lnTo>
                  <a:lnTo>
                    <a:pt x="4585" y="228705"/>
                  </a:lnTo>
                  <a:lnTo>
                    <a:pt x="2413" y="227170"/>
                  </a:lnTo>
                  <a:lnTo>
                    <a:pt x="965" y="225089"/>
                  </a:lnTo>
                  <a:lnTo>
                    <a:pt x="0" y="222643"/>
                  </a:lnTo>
                  <a:lnTo>
                    <a:pt x="414" y="221012"/>
                  </a:lnTo>
                  <a:lnTo>
                    <a:pt x="1749" y="219925"/>
                  </a:lnTo>
                  <a:lnTo>
                    <a:pt x="6054" y="218717"/>
                  </a:lnTo>
                  <a:lnTo>
                    <a:pt x="25565" y="217878"/>
                  </a:lnTo>
                  <a:lnTo>
                    <a:pt x="34278" y="220630"/>
                  </a:lnTo>
                  <a:lnTo>
                    <a:pt x="92541" y="253051"/>
                  </a:lnTo>
                  <a:lnTo>
                    <a:pt x="102843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91"/>
          <p:cNvGrpSpPr/>
          <p:nvPr/>
        </p:nvGrpSpPr>
        <p:grpSpPr>
          <a:xfrm>
            <a:off x="680574" y="1809750"/>
            <a:ext cx="1729252" cy="723901"/>
            <a:chOff x="680574" y="1809750"/>
            <a:chExt cx="1729252" cy="723901"/>
          </a:xfrm>
        </p:grpSpPr>
        <p:sp>
          <p:nvSpPr>
            <p:cNvPr id="61" name="SMARTInkShape-642"/>
            <p:cNvSpPr/>
            <p:nvPr>
              <p:custDataLst>
                <p:tags r:id="rId120"/>
              </p:custDataLst>
            </p:nvPr>
          </p:nvSpPr>
          <p:spPr>
            <a:xfrm>
              <a:off x="895350" y="2162175"/>
              <a:ext cx="76201" cy="371476"/>
            </a:xfrm>
            <a:custGeom>
              <a:avLst/>
              <a:gdLst/>
              <a:ahLst/>
              <a:cxnLst/>
              <a:rect l="0" t="0" r="0" b="0"/>
              <a:pathLst>
                <a:path w="76201" h="371476">
                  <a:moveTo>
                    <a:pt x="0" y="0"/>
                  </a:moveTo>
                  <a:lnTo>
                    <a:pt x="0" y="0"/>
                  </a:lnTo>
                  <a:lnTo>
                    <a:pt x="1058" y="18364"/>
                  </a:lnTo>
                  <a:lnTo>
                    <a:pt x="8642" y="61964"/>
                  </a:lnTo>
                  <a:lnTo>
                    <a:pt x="14465" y="113470"/>
                  </a:lnTo>
                  <a:lnTo>
                    <a:pt x="28807" y="172177"/>
                  </a:lnTo>
                  <a:lnTo>
                    <a:pt x="43422" y="227441"/>
                  </a:lnTo>
                  <a:lnTo>
                    <a:pt x="54861" y="285648"/>
                  </a:lnTo>
                  <a:lnTo>
                    <a:pt x="66557" y="341832"/>
                  </a:lnTo>
                  <a:lnTo>
                    <a:pt x="76200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43"/>
            <p:cNvSpPr/>
            <p:nvPr>
              <p:custDataLst>
                <p:tags r:id="rId121"/>
              </p:custDataLst>
            </p:nvPr>
          </p:nvSpPr>
          <p:spPr>
            <a:xfrm>
              <a:off x="680574" y="2001249"/>
              <a:ext cx="491002" cy="532402"/>
            </a:xfrm>
            <a:custGeom>
              <a:avLst/>
              <a:gdLst/>
              <a:ahLst/>
              <a:cxnLst/>
              <a:rect l="0" t="0" r="0" b="0"/>
              <a:pathLst>
                <a:path w="491002" h="532402">
                  <a:moveTo>
                    <a:pt x="14751" y="141876"/>
                  </a:moveTo>
                  <a:lnTo>
                    <a:pt x="14751" y="141876"/>
                  </a:lnTo>
                  <a:lnTo>
                    <a:pt x="9695" y="141876"/>
                  </a:lnTo>
                  <a:lnTo>
                    <a:pt x="8205" y="140818"/>
                  </a:lnTo>
                  <a:lnTo>
                    <a:pt x="7212" y="139054"/>
                  </a:lnTo>
                  <a:lnTo>
                    <a:pt x="6550" y="136820"/>
                  </a:lnTo>
                  <a:lnTo>
                    <a:pt x="562" y="128618"/>
                  </a:lnTo>
                  <a:lnTo>
                    <a:pt x="0" y="124571"/>
                  </a:lnTo>
                  <a:lnTo>
                    <a:pt x="4265" y="108762"/>
                  </a:lnTo>
                  <a:lnTo>
                    <a:pt x="13291" y="90672"/>
                  </a:lnTo>
                  <a:lnTo>
                    <a:pt x="29958" y="71906"/>
                  </a:lnTo>
                  <a:lnTo>
                    <a:pt x="82983" y="34974"/>
                  </a:lnTo>
                  <a:lnTo>
                    <a:pt x="132808" y="16063"/>
                  </a:lnTo>
                  <a:lnTo>
                    <a:pt x="174967" y="4057"/>
                  </a:lnTo>
                  <a:lnTo>
                    <a:pt x="232195" y="0"/>
                  </a:lnTo>
                  <a:lnTo>
                    <a:pt x="286852" y="6803"/>
                  </a:lnTo>
                  <a:lnTo>
                    <a:pt x="335591" y="21160"/>
                  </a:lnTo>
                  <a:lnTo>
                    <a:pt x="366284" y="40845"/>
                  </a:lnTo>
                  <a:lnTo>
                    <a:pt x="400043" y="75941"/>
                  </a:lnTo>
                  <a:lnTo>
                    <a:pt x="408242" y="94580"/>
                  </a:lnTo>
                  <a:lnTo>
                    <a:pt x="413505" y="137472"/>
                  </a:lnTo>
                  <a:lnTo>
                    <a:pt x="404304" y="174203"/>
                  </a:lnTo>
                  <a:lnTo>
                    <a:pt x="381174" y="216936"/>
                  </a:lnTo>
                  <a:lnTo>
                    <a:pt x="347128" y="253129"/>
                  </a:lnTo>
                  <a:lnTo>
                    <a:pt x="293824" y="287525"/>
                  </a:lnTo>
                  <a:lnTo>
                    <a:pt x="243726" y="314566"/>
                  </a:lnTo>
                  <a:lnTo>
                    <a:pt x="208959" y="321760"/>
                  </a:lnTo>
                  <a:lnTo>
                    <a:pt x="193283" y="322635"/>
                  </a:lnTo>
                  <a:lnTo>
                    <a:pt x="191981" y="321649"/>
                  </a:lnTo>
                  <a:lnTo>
                    <a:pt x="192171" y="319933"/>
                  </a:lnTo>
                  <a:lnTo>
                    <a:pt x="197495" y="312461"/>
                  </a:lnTo>
                  <a:lnTo>
                    <a:pt x="200080" y="309575"/>
                  </a:lnTo>
                  <a:lnTo>
                    <a:pt x="211420" y="306367"/>
                  </a:lnTo>
                  <a:lnTo>
                    <a:pt x="265765" y="304027"/>
                  </a:lnTo>
                  <a:lnTo>
                    <a:pt x="308809" y="308902"/>
                  </a:lnTo>
                  <a:lnTo>
                    <a:pt x="365030" y="341005"/>
                  </a:lnTo>
                  <a:lnTo>
                    <a:pt x="392293" y="363508"/>
                  </a:lnTo>
                  <a:lnTo>
                    <a:pt x="432533" y="415459"/>
                  </a:lnTo>
                  <a:lnTo>
                    <a:pt x="465124" y="468473"/>
                  </a:lnTo>
                  <a:lnTo>
                    <a:pt x="487965" y="519378"/>
                  </a:lnTo>
                  <a:lnTo>
                    <a:pt x="491001" y="5324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44"/>
            <p:cNvSpPr/>
            <p:nvPr>
              <p:custDataLst>
                <p:tags r:id="rId122"/>
              </p:custDataLst>
            </p:nvPr>
          </p:nvSpPr>
          <p:spPr>
            <a:xfrm>
              <a:off x="1306303" y="1943100"/>
              <a:ext cx="141498" cy="485776"/>
            </a:xfrm>
            <a:custGeom>
              <a:avLst/>
              <a:gdLst/>
              <a:ahLst/>
              <a:cxnLst/>
              <a:rect l="0" t="0" r="0" b="0"/>
              <a:pathLst>
                <a:path w="141498" h="485776">
                  <a:moveTo>
                    <a:pt x="84347" y="0"/>
                  </a:moveTo>
                  <a:lnTo>
                    <a:pt x="84347" y="0"/>
                  </a:lnTo>
                  <a:lnTo>
                    <a:pt x="65049" y="22120"/>
                  </a:lnTo>
                  <a:lnTo>
                    <a:pt x="34857" y="76937"/>
                  </a:lnTo>
                  <a:lnTo>
                    <a:pt x="27652" y="123108"/>
                  </a:lnTo>
                  <a:lnTo>
                    <a:pt x="14312" y="182088"/>
                  </a:lnTo>
                  <a:lnTo>
                    <a:pt x="3271" y="228929"/>
                  </a:lnTo>
                  <a:lnTo>
                    <a:pt x="0" y="276322"/>
                  </a:lnTo>
                  <a:lnTo>
                    <a:pt x="1852" y="323878"/>
                  </a:lnTo>
                  <a:lnTo>
                    <a:pt x="11960" y="382299"/>
                  </a:lnTo>
                  <a:lnTo>
                    <a:pt x="30103" y="437067"/>
                  </a:lnTo>
                  <a:lnTo>
                    <a:pt x="35485" y="446953"/>
                  </a:lnTo>
                  <a:lnTo>
                    <a:pt x="49930" y="460760"/>
                  </a:lnTo>
                  <a:lnTo>
                    <a:pt x="85075" y="478247"/>
                  </a:lnTo>
                  <a:lnTo>
                    <a:pt x="121707" y="484783"/>
                  </a:lnTo>
                  <a:lnTo>
                    <a:pt x="141497" y="485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45"/>
            <p:cNvSpPr/>
            <p:nvPr>
              <p:custDataLst>
                <p:tags r:id="rId123"/>
              </p:custDataLst>
            </p:nvPr>
          </p:nvSpPr>
          <p:spPr>
            <a:xfrm>
              <a:off x="1533525" y="2057400"/>
              <a:ext cx="161926" cy="333376"/>
            </a:xfrm>
            <a:custGeom>
              <a:avLst/>
              <a:gdLst/>
              <a:ahLst/>
              <a:cxnLst/>
              <a:rect l="0" t="0" r="0" b="0"/>
              <a:pathLst>
                <a:path w="161926" h="333376">
                  <a:moveTo>
                    <a:pt x="161925" y="0"/>
                  </a:moveTo>
                  <a:lnTo>
                    <a:pt x="161925" y="0"/>
                  </a:lnTo>
                  <a:lnTo>
                    <a:pt x="161925" y="5056"/>
                  </a:lnTo>
                  <a:lnTo>
                    <a:pt x="159103" y="10362"/>
                  </a:lnTo>
                  <a:lnTo>
                    <a:pt x="140191" y="34173"/>
                  </a:lnTo>
                  <a:lnTo>
                    <a:pt x="119800" y="87275"/>
                  </a:lnTo>
                  <a:lnTo>
                    <a:pt x="96850" y="146672"/>
                  </a:lnTo>
                  <a:lnTo>
                    <a:pt x="73772" y="196973"/>
                  </a:lnTo>
                  <a:lnTo>
                    <a:pt x="49435" y="255310"/>
                  </a:lnTo>
                  <a:lnTo>
                    <a:pt x="12580" y="314161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46"/>
            <p:cNvSpPr/>
            <p:nvPr>
              <p:custDataLst>
                <p:tags r:id="rId124"/>
              </p:custDataLst>
            </p:nvPr>
          </p:nvSpPr>
          <p:spPr>
            <a:xfrm>
              <a:off x="1428750" y="2095500"/>
              <a:ext cx="314326" cy="276226"/>
            </a:xfrm>
            <a:custGeom>
              <a:avLst/>
              <a:gdLst/>
              <a:ahLst/>
              <a:cxnLst/>
              <a:rect l="0" t="0" r="0" b="0"/>
              <a:pathLst>
                <a:path w="314326" h="2762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3258" y="5056"/>
                  </a:lnTo>
                  <a:lnTo>
                    <a:pt x="16476" y="10361"/>
                  </a:lnTo>
                  <a:lnTo>
                    <a:pt x="20023" y="18363"/>
                  </a:lnTo>
                  <a:lnTo>
                    <a:pt x="63786" y="77869"/>
                  </a:lnTo>
                  <a:lnTo>
                    <a:pt x="106682" y="133497"/>
                  </a:lnTo>
                  <a:lnTo>
                    <a:pt x="155473" y="180994"/>
                  </a:lnTo>
                  <a:lnTo>
                    <a:pt x="208700" y="220998"/>
                  </a:lnTo>
                  <a:lnTo>
                    <a:pt x="266625" y="259182"/>
                  </a:lnTo>
                  <a:lnTo>
                    <a:pt x="314325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47"/>
            <p:cNvSpPr/>
            <p:nvPr>
              <p:custDataLst>
                <p:tags r:id="rId125"/>
              </p:custDataLst>
            </p:nvPr>
          </p:nvSpPr>
          <p:spPr>
            <a:xfrm>
              <a:off x="1819275" y="1809750"/>
              <a:ext cx="179434" cy="542926"/>
            </a:xfrm>
            <a:custGeom>
              <a:avLst/>
              <a:gdLst/>
              <a:ahLst/>
              <a:cxnLst/>
              <a:rect l="0" t="0" r="0" b="0"/>
              <a:pathLst>
                <a:path w="179434" h="5429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8314" y="5057"/>
                  </a:lnTo>
                  <a:lnTo>
                    <a:pt x="72157" y="45057"/>
                  </a:lnTo>
                  <a:lnTo>
                    <a:pt x="119250" y="95861"/>
                  </a:lnTo>
                  <a:lnTo>
                    <a:pt x="145773" y="148680"/>
                  </a:lnTo>
                  <a:lnTo>
                    <a:pt x="163960" y="194454"/>
                  </a:lnTo>
                  <a:lnTo>
                    <a:pt x="175463" y="241531"/>
                  </a:lnTo>
                  <a:lnTo>
                    <a:pt x="179342" y="288994"/>
                  </a:lnTo>
                  <a:lnTo>
                    <a:pt x="179433" y="336571"/>
                  </a:lnTo>
                  <a:lnTo>
                    <a:pt x="173227" y="383123"/>
                  </a:lnTo>
                  <a:lnTo>
                    <a:pt x="161649" y="437315"/>
                  </a:lnTo>
                  <a:lnTo>
                    <a:pt x="142851" y="496377"/>
                  </a:lnTo>
                  <a:lnTo>
                    <a:pt x="133343" y="518550"/>
                  </a:lnTo>
                  <a:lnTo>
                    <a:pt x="114300" y="542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48"/>
            <p:cNvSpPr/>
            <p:nvPr>
              <p:custDataLst>
                <p:tags r:id="rId126"/>
              </p:custDataLst>
            </p:nvPr>
          </p:nvSpPr>
          <p:spPr>
            <a:xfrm>
              <a:off x="2152650" y="20955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52703" y="9525"/>
                  </a:lnTo>
                  <a:lnTo>
                    <a:pt x="105221" y="9525"/>
                  </a:lnTo>
                  <a:lnTo>
                    <a:pt x="133482" y="67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49"/>
            <p:cNvSpPr/>
            <p:nvPr>
              <p:custDataLst>
                <p:tags r:id="rId127"/>
              </p:custDataLst>
            </p:nvPr>
          </p:nvSpPr>
          <p:spPr>
            <a:xfrm>
              <a:off x="2228850" y="2181225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24472" y="27517"/>
                  </a:lnTo>
                  <a:lnTo>
                    <a:pt x="78169" y="14386"/>
                  </a:lnTo>
                  <a:lnTo>
                    <a:pt x="133523" y="489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92"/>
          <p:cNvGrpSpPr/>
          <p:nvPr/>
        </p:nvGrpSpPr>
        <p:grpSpPr>
          <a:xfrm>
            <a:off x="2642747" y="1276350"/>
            <a:ext cx="7412936" cy="981076"/>
            <a:chOff x="2642747" y="1276350"/>
            <a:chExt cx="7412936" cy="981076"/>
          </a:xfrm>
        </p:grpSpPr>
        <p:sp>
          <p:nvSpPr>
            <p:cNvPr id="70" name="SMARTInkShape-650"/>
            <p:cNvSpPr/>
            <p:nvPr>
              <p:custDataLst>
                <p:tags r:id="rId92"/>
              </p:custDataLst>
            </p:nvPr>
          </p:nvSpPr>
          <p:spPr>
            <a:xfrm>
              <a:off x="2642747" y="2019300"/>
              <a:ext cx="233804" cy="19044"/>
            </a:xfrm>
            <a:custGeom>
              <a:avLst/>
              <a:gdLst/>
              <a:ahLst/>
              <a:cxnLst/>
              <a:rect l="0" t="0" r="0" b="0"/>
              <a:pathLst>
                <a:path w="233804" h="19044">
                  <a:moveTo>
                    <a:pt x="24253" y="0"/>
                  </a:moveTo>
                  <a:lnTo>
                    <a:pt x="24253" y="0"/>
                  </a:lnTo>
                  <a:lnTo>
                    <a:pt x="0" y="0"/>
                  </a:lnTo>
                  <a:lnTo>
                    <a:pt x="4309" y="0"/>
                  </a:lnTo>
                  <a:lnTo>
                    <a:pt x="4938" y="5056"/>
                  </a:lnTo>
                  <a:lnTo>
                    <a:pt x="6085" y="6546"/>
                  </a:lnTo>
                  <a:lnTo>
                    <a:pt x="29038" y="15810"/>
                  </a:lnTo>
                  <a:lnTo>
                    <a:pt x="85679" y="18966"/>
                  </a:lnTo>
                  <a:lnTo>
                    <a:pt x="137870" y="19043"/>
                  </a:lnTo>
                  <a:lnTo>
                    <a:pt x="191523" y="12504"/>
                  </a:lnTo>
                  <a:lnTo>
                    <a:pt x="23380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51"/>
            <p:cNvSpPr/>
            <p:nvPr>
              <p:custDataLst>
                <p:tags r:id="rId93"/>
              </p:custDataLst>
            </p:nvPr>
          </p:nvSpPr>
          <p:spPr>
            <a:xfrm>
              <a:off x="3048010" y="1714500"/>
              <a:ext cx="19041" cy="457201"/>
            </a:xfrm>
            <a:custGeom>
              <a:avLst/>
              <a:gdLst/>
              <a:ahLst/>
              <a:cxnLst/>
              <a:rect l="0" t="0" r="0" b="0"/>
              <a:pathLst>
                <a:path w="19041" h="457201">
                  <a:moveTo>
                    <a:pt x="9515" y="0"/>
                  </a:moveTo>
                  <a:lnTo>
                    <a:pt x="9515" y="0"/>
                  </a:lnTo>
                  <a:lnTo>
                    <a:pt x="1314" y="0"/>
                  </a:lnTo>
                  <a:lnTo>
                    <a:pt x="873" y="1058"/>
                  </a:lnTo>
                  <a:lnTo>
                    <a:pt x="0" y="51045"/>
                  </a:lnTo>
                  <a:lnTo>
                    <a:pt x="8633" y="105858"/>
                  </a:lnTo>
                  <a:lnTo>
                    <a:pt x="9399" y="157599"/>
                  </a:lnTo>
                  <a:lnTo>
                    <a:pt x="2946" y="206775"/>
                  </a:lnTo>
                  <a:lnTo>
                    <a:pt x="574" y="257254"/>
                  </a:lnTo>
                  <a:lnTo>
                    <a:pt x="6613" y="314139"/>
                  </a:lnTo>
                  <a:lnTo>
                    <a:pt x="9133" y="369987"/>
                  </a:lnTo>
                  <a:lnTo>
                    <a:pt x="10551" y="429401"/>
                  </a:lnTo>
                  <a:lnTo>
                    <a:pt x="1904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52"/>
            <p:cNvSpPr/>
            <p:nvPr>
              <p:custDataLst>
                <p:tags r:id="rId94"/>
              </p:custDataLst>
            </p:nvPr>
          </p:nvSpPr>
          <p:spPr>
            <a:xfrm>
              <a:off x="3205804" y="1714500"/>
              <a:ext cx="289231" cy="417557"/>
            </a:xfrm>
            <a:custGeom>
              <a:avLst/>
              <a:gdLst/>
              <a:ahLst/>
              <a:cxnLst/>
              <a:rect l="0" t="0" r="0" b="0"/>
              <a:pathLst>
                <a:path w="289231" h="417557">
                  <a:moveTo>
                    <a:pt x="175571" y="0"/>
                  </a:moveTo>
                  <a:lnTo>
                    <a:pt x="175571" y="0"/>
                  </a:lnTo>
                  <a:lnTo>
                    <a:pt x="153181" y="0"/>
                  </a:lnTo>
                  <a:lnTo>
                    <a:pt x="121024" y="13258"/>
                  </a:lnTo>
                  <a:lnTo>
                    <a:pt x="75245" y="45057"/>
                  </a:lnTo>
                  <a:lnTo>
                    <a:pt x="42389" y="89464"/>
                  </a:lnTo>
                  <a:lnTo>
                    <a:pt x="21911" y="137264"/>
                  </a:lnTo>
                  <a:lnTo>
                    <a:pt x="7674" y="194017"/>
                  </a:lnTo>
                  <a:lnTo>
                    <a:pt x="0" y="234111"/>
                  </a:lnTo>
                  <a:lnTo>
                    <a:pt x="2994" y="285585"/>
                  </a:lnTo>
                  <a:lnTo>
                    <a:pt x="8955" y="331461"/>
                  </a:lnTo>
                  <a:lnTo>
                    <a:pt x="22369" y="356327"/>
                  </a:lnTo>
                  <a:lnTo>
                    <a:pt x="46923" y="383692"/>
                  </a:lnTo>
                  <a:lnTo>
                    <a:pt x="85409" y="410805"/>
                  </a:lnTo>
                  <a:lnTo>
                    <a:pt x="110404" y="416642"/>
                  </a:lnTo>
                  <a:lnTo>
                    <a:pt x="147294" y="417556"/>
                  </a:lnTo>
                  <a:lnTo>
                    <a:pt x="166179" y="413828"/>
                  </a:lnTo>
                  <a:lnTo>
                    <a:pt x="209950" y="388490"/>
                  </a:lnTo>
                  <a:lnTo>
                    <a:pt x="253605" y="336829"/>
                  </a:lnTo>
                  <a:lnTo>
                    <a:pt x="278915" y="286205"/>
                  </a:lnTo>
                  <a:lnTo>
                    <a:pt x="286625" y="257310"/>
                  </a:lnTo>
                  <a:lnTo>
                    <a:pt x="289230" y="219102"/>
                  </a:lnTo>
                  <a:lnTo>
                    <a:pt x="283942" y="202859"/>
                  </a:lnTo>
                  <a:lnTo>
                    <a:pt x="262828" y="163160"/>
                  </a:lnTo>
                  <a:lnTo>
                    <a:pt x="211217" y="126255"/>
                  </a:lnTo>
                  <a:lnTo>
                    <a:pt x="166667" y="107811"/>
                  </a:lnTo>
                  <a:lnTo>
                    <a:pt x="127946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53"/>
            <p:cNvSpPr/>
            <p:nvPr>
              <p:custDataLst>
                <p:tags r:id="rId95"/>
              </p:custDataLst>
            </p:nvPr>
          </p:nvSpPr>
          <p:spPr>
            <a:xfrm>
              <a:off x="3600450" y="1990725"/>
              <a:ext cx="28565" cy="266701"/>
            </a:xfrm>
            <a:custGeom>
              <a:avLst/>
              <a:gdLst/>
              <a:ahLst/>
              <a:cxnLst/>
              <a:rect l="0" t="0" r="0" b="0"/>
              <a:pathLst>
                <a:path w="28565" h="2667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201" y="22390"/>
                  </a:lnTo>
                  <a:lnTo>
                    <a:pt x="12173" y="56022"/>
                  </a:lnTo>
                  <a:lnTo>
                    <a:pt x="17012" y="78688"/>
                  </a:lnTo>
                  <a:lnTo>
                    <a:pt x="26410" y="133568"/>
                  </a:lnTo>
                  <a:lnTo>
                    <a:pt x="28385" y="190519"/>
                  </a:lnTo>
                  <a:lnTo>
                    <a:pt x="28564" y="243918"/>
                  </a:lnTo>
                  <a:lnTo>
                    <a:pt x="27510" y="248338"/>
                  </a:lnTo>
                  <a:lnTo>
                    <a:pt x="25748" y="251283"/>
                  </a:lnTo>
                  <a:lnTo>
                    <a:pt x="23515" y="253248"/>
                  </a:lnTo>
                  <a:lnTo>
                    <a:pt x="21034" y="258252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54"/>
            <p:cNvSpPr/>
            <p:nvPr>
              <p:custDataLst>
                <p:tags r:id="rId96"/>
              </p:custDataLst>
            </p:nvPr>
          </p:nvSpPr>
          <p:spPr>
            <a:xfrm>
              <a:off x="3696548" y="1695877"/>
              <a:ext cx="255223" cy="349896"/>
            </a:xfrm>
            <a:custGeom>
              <a:avLst/>
              <a:gdLst/>
              <a:ahLst/>
              <a:cxnLst/>
              <a:rect l="0" t="0" r="0" b="0"/>
              <a:pathLst>
                <a:path w="255223" h="349896">
                  <a:moveTo>
                    <a:pt x="151552" y="18623"/>
                  </a:moveTo>
                  <a:lnTo>
                    <a:pt x="151552" y="18623"/>
                  </a:lnTo>
                  <a:lnTo>
                    <a:pt x="151552" y="13567"/>
                  </a:lnTo>
                  <a:lnTo>
                    <a:pt x="150494" y="12077"/>
                  </a:lnTo>
                  <a:lnTo>
                    <a:pt x="148730" y="11084"/>
                  </a:lnTo>
                  <a:lnTo>
                    <a:pt x="146496" y="10422"/>
                  </a:lnTo>
                  <a:lnTo>
                    <a:pt x="145006" y="8922"/>
                  </a:lnTo>
                  <a:lnTo>
                    <a:pt x="143351" y="4434"/>
                  </a:lnTo>
                  <a:lnTo>
                    <a:pt x="141851" y="2813"/>
                  </a:lnTo>
                  <a:lnTo>
                    <a:pt x="137363" y="1013"/>
                  </a:lnTo>
                  <a:lnTo>
                    <a:pt x="128886" y="0"/>
                  </a:lnTo>
                  <a:lnTo>
                    <a:pt x="122781" y="2585"/>
                  </a:lnTo>
                  <a:lnTo>
                    <a:pt x="110238" y="12868"/>
                  </a:lnTo>
                  <a:lnTo>
                    <a:pt x="72910" y="62947"/>
                  </a:lnTo>
                  <a:lnTo>
                    <a:pt x="43316" y="112359"/>
                  </a:lnTo>
                  <a:lnTo>
                    <a:pt x="13638" y="169156"/>
                  </a:lnTo>
                  <a:lnTo>
                    <a:pt x="3444" y="211392"/>
                  </a:lnTo>
                  <a:lnTo>
                    <a:pt x="0" y="262958"/>
                  </a:lnTo>
                  <a:lnTo>
                    <a:pt x="5173" y="283850"/>
                  </a:lnTo>
                  <a:lnTo>
                    <a:pt x="19986" y="310639"/>
                  </a:lnTo>
                  <a:lnTo>
                    <a:pt x="32753" y="324091"/>
                  </a:lnTo>
                  <a:lnTo>
                    <a:pt x="76014" y="344900"/>
                  </a:lnTo>
                  <a:lnTo>
                    <a:pt x="104123" y="349895"/>
                  </a:lnTo>
                  <a:lnTo>
                    <a:pt x="123064" y="345418"/>
                  </a:lnTo>
                  <a:lnTo>
                    <a:pt x="180135" y="313321"/>
                  </a:lnTo>
                  <a:lnTo>
                    <a:pt x="198122" y="298825"/>
                  </a:lnTo>
                  <a:lnTo>
                    <a:pt x="233545" y="247956"/>
                  </a:lnTo>
                  <a:lnTo>
                    <a:pt x="247930" y="213809"/>
                  </a:lnTo>
                  <a:lnTo>
                    <a:pt x="255222" y="154576"/>
                  </a:lnTo>
                  <a:lnTo>
                    <a:pt x="255123" y="105749"/>
                  </a:lnTo>
                  <a:lnTo>
                    <a:pt x="251206" y="90507"/>
                  </a:lnTo>
                  <a:lnTo>
                    <a:pt x="237994" y="70025"/>
                  </a:lnTo>
                  <a:lnTo>
                    <a:pt x="220674" y="55608"/>
                  </a:lnTo>
                  <a:lnTo>
                    <a:pt x="186610" y="41145"/>
                  </a:lnTo>
                  <a:lnTo>
                    <a:pt x="170602" y="37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55"/>
            <p:cNvSpPr/>
            <p:nvPr>
              <p:custDataLst>
                <p:tags r:id="rId97"/>
              </p:custDataLst>
            </p:nvPr>
          </p:nvSpPr>
          <p:spPr>
            <a:xfrm>
              <a:off x="4002986" y="1639624"/>
              <a:ext cx="271306" cy="349265"/>
            </a:xfrm>
            <a:custGeom>
              <a:avLst/>
              <a:gdLst/>
              <a:ahLst/>
              <a:cxnLst/>
              <a:rect l="0" t="0" r="0" b="0"/>
              <a:pathLst>
                <a:path w="271306" h="349265">
                  <a:moveTo>
                    <a:pt x="188014" y="8201"/>
                  </a:moveTo>
                  <a:lnTo>
                    <a:pt x="188014" y="8201"/>
                  </a:lnTo>
                  <a:lnTo>
                    <a:pt x="188014" y="3145"/>
                  </a:lnTo>
                  <a:lnTo>
                    <a:pt x="186956" y="1655"/>
                  </a:lnTo>
                  <a:lnTo>
                    <a:pt x="185192" y="662"/>
                  </a:lnTo>
                  <a:lnTo>
                    <a:pt x="182958" y="0"/>
                  </a:lnTo>
                  <a:lnTo>
                    <a:pt x="180410" y="617"/>
                  </a:lnTo>
                  <a:lnTo>
                    <a:pt x="170709" y="5484"/>
                  </a:lnTo>
                  <a:lnTo>
                    <a:pt x="142957" y="12900"/>
                  </a:lnTo>
                  <a:lnTo>
                    <a:pt x="101373" y="40635"/>
                  </a:lnTo>
                  <a:lnTo>
                    <a:pt x="55602" y="91455"/>
                  </a:lnTo>
                  <a:lnTo>
                    <a:pt x="26901" y="137182"/>
                  </a:lnTo>
                  <a:lnTo>
                    <a:pt x="5906" y="191488"/>
                  </a:lnTo>
                  <a:lnTo>
                    <a:pt x="0" y="230195"/>
                  </a:lnTo>
                  <a:lnTo>
                    <a:pt x="3307" y="263419"/>
                  </a:lnTo>
                  <a:lnTo>
                    <a:pt x="16046" y="293371"/>
                  </a:lnTo>
                  <a:lnTo>
                    <a:pt x="38283" y="317298"/>
                  </a:lnTo>
                  <a:lnTo>
                    <a:pt x="70036" y="337793"/>
                  </a:lnTo>
                  <a:lnTo>
                    <a:pt x="101199" y="347158"/>
                  </a:lnTo>
                  <a:lnTo>
                    <a:pt x="141232" y="349264"/>
                  </a:lnTo>
                  <a:lnTo>
                    <a:pt x="175446" y="342208"/>
                  </a:lnTo>
                  <a:lnTo>
                    <a:pt x="213166" y="321397"/>
                  </a:lnTo>
                  <a:lnTo>
                    <a:pt x="234624" y="300319"/>
                  </a:lnTo>
                  <a:lnTo>
                    <a:pt x="251566" y="273966"/>
                  </a:lnTo>
                  <a:lnTo>
                    <a:pt x="269095" y="220607"/>
                  </a:lnTo>
                  <a:lnTo>
                    <a:pt x="271305" y="188964"/>
                  </a:lnTo>
                  <a:lnTo>
                    <a:pt x="260300" y="133462"/>
                  </a:lnTo>
                  <a:lnTo>
                    <a:pt x="246239" y="108933"/>
                  </a:lnTo>
                  <a:lnTo>
                    <a:pt x="201854" y="68729"/>
                  </a:lnTo>
                  <a:lnTo>
                    <a:pt x="182876" y="61560"/>
                  </a:lnTo>
                  <a:lnTo>
                    <a:pt x="125328" y="56161"/>
                  </a:lnTo>
                  <a:lnTo>
                    <a:pt x="92764" y="55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6"/>
            <p:cNvSpPr/>
            <p:nvPr>
              <p:custDataLst>
                <p:tags r:id="rId98"/>
              </p:custDataLst>
            </p:nvPr>
          </p:nvSpPr>
          <p:spPr>
            <a:xfrm>
              <a:off x="4325698" y="1611641"/>
              <a:ext cx="300484" cy="377909"/>
            </a:xfrm>
            <a:custGeom>
              <a:avLst/>
              <a:gdLst/>
              <a:ahLst/>
              <a:cxnLst/>
              <a:rect l="0" t="0" r="0" b="0"/>
              <a:pathLst>
                <a:path w="300484" h="377909">
                  <a:moveTo>
                    <a:pt x="227252" y="74284"/>
                  </a:moveTo>
                  <a:lnTo>
                    <a:pt x="227252" y="74284"/>
                  </a:lnTo>
                  <a:lnTo>
                    <a:pt x="227252" y="61026"/>
                  </a:lnTo>
                  <a:lnTo>
                    <a:pt x="230074" y="54986"/>
                  </a:lnTo>
                  <a:lnTo>
                    <a:pt x="232308" y="51894"/>
                  </a:lnTo>
                  <a:lnTo>
                    <a:pt x="235453" y="37429"/>
                  </a:lnTo>
                  <a:lnTo>
                    <a:pt x="236385" y="24794"/>
                  </a:lnTo>
                  <a:lnTo>
                    <a:pt x="233781" y="17716"/>
                  </a:lnTo>
                  <a:lnTo>
                    <a:pt x="223486" y="4549"/>
                  </a:lnTo>
                  <a:lnTo>
                    <a:pt x="214642" y="958"/>
                  </a:lnTo>
                  <a:lnTo>
                    <a:pt x="209320" y="0"/>
                  </a:lnTo>
                  <a:lnTo>
                    <a:pt x="154783" y="11510"/>
                  </a:lnTo>
                  <a:lnTo>
                    <a:pt x="101096" y="47477"/>
                  </a:lnTo>
                  <a:lnTo>
                    <a:pt x="57223" y="89215"/>
                  </a:lnTo>
                  <a:lnTo>
                    <a:pt x="20100" y="139283"/>
                  </a:lnTo>
                  <a:lnTo>
                    <a:pt x="5478" y="183619"/>
                  </a:lnTo>
                  <a:lnTo>
                    <a:pt x="0" y="240363"/>
                  </a:lnTo>
                  <a:lnTo>
                    <a:pt x="3975" y="287830"/>
                  </a:lnTo>
                  <a:lnTo>
                    <a:pt x="17045" y="320296"/>
                  </a:lnTo>
                  <a:lnTo>
                    <a:pt x="39380" y="344967"/>
                  </a:lnTo>
                  <a:lnTo>
                    <a:pt x="66106" y="365683"/>
                  </a:lnTo>
                  <a:lnTo>
                    <a:pt x="87546" y="373128"/>
                  </a:lnTo>
                  <a:lnTo>
                    <a:pt x="135803" y="377908"/>
                  </a:lnTo>
                  <a:lnTo>
                    <a:pt x="168406" y="373679"/>
                  </a:lnTo>
                  <a:lnTo>
                    <a:pt x="227104" y="343406"/>
                  </a:lnTo>
                  <a:lnTo>
                    <a:pt x="255783" y="314773"/>
                  </a:lnTo>
                  <a:lnTo>
                    <a:pt x="274275" y="279478"/>
                  </a:lnTo>
                  <a:lnTo>
                    <a:pt x="290006" y="229626"/>
                  </a:lnTo>
                  <a:lnTo>
                    <a:pt x="300483" y="179013"/>
                  </a:lnTo>
                  <a:lnTo>
                    <a:pt x="299750" y="143768"/>
                  </a:lnTo>
                  <a:lnTo>
                    <a:pt x="294399" y="124216"/>
                  </a:lnTo>
                  <a:lnTo>
                    <a:pt x="284964" y="108470"/>
                  </a:lnTo>
                  <a:lnTo>
                    <a:pt x="270894" y="97239"/>
                  </a:lnTo>
                  <a:lnTo>
                    <a:pt x="241047" y="81405"/>
                  </a:lnTo>
                  <a:lnTo>
                    <a:pt x="189152" y="74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57"/>
            <p:cNvSpPr/>
            <p:nvPr>
              <p:custDataLst>
                <p:tags r:id="rId99"/>
              </p:custDataLst>
            </p:nvPr>
          </p:nvSpPr>
          <p:spPr>
            <a:xfrm>
              <a:off x="4743450" y="1657743"/>
              <a:ext cx="152401" cy="304408"/>
            </a:xfrm>
            <a:custGeom>
              <a:avLst/>
              <a:gdLst/>
              <a:ahLst/>
              <a:cxnLst/>
              <a:rect l="0" t="0" r="0" b="0"/>
              <a:pathLst>
                <a:path w="152401" h="304408">
                  <a:moveTo>
                    <a:pt x="152400" y="9132"/>
                  </a:moveTo>
                  <a:lnTo>
                    <a:pt x="152400" y="9132"/>
                  </a:lnTo>
                  <a:lnTo>
                    <a:pt x="152400" y="0"/>
                  </a:lnTo>
                  <a:lnTo>
                    <a:pt x="152400" y="4780"/>
                  </a:lnTo>
                  <a:lnTo>
                    <a:pt x="149578" y="10020"/>
                  </a:lnTo>
                  <a:lnTo>
                    <a:pt x="145854" y="15877"/>
                  </a:lnTo>
                  <a:lnTo>
                    <a:pt x="124677" y="67412"/>
                  </a:lnTo>
                  <a:lnTo>
                    <a:pt x="102483" y="124417"/>
                  </a:lnTo>
                  <a:lnTo>
                    <a:pt x="78923" y="174427"/>
                  </a:lnTo>
                  <a:lnTo>
                    <a:pt x="47565" y="230219"/>
                  </a:lnTo>
                  <a:lnTo>
                    <a:pt x="12342" y="283861"/>
                  </a:lnTo>
                  <a:lnTo>
                    <a:pt x="0" y="30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58"/>
            <p:cNvSpPr/>
            <p:nvPr>
              <p:custDataLst>
                <p:tags r:id="rId100"/>
              </p:custDataLst>
            </p:nvPr>
          </p:nvSpPr>
          <p:spPr>
            <a:xfrm>
              <a:off x="4724400" y="1657350"/>
              <a:ext cx="180976" cy="257176"/>
            </a:xfrm>
            <a:custGeom>
              <a:avLst/>
              <a:gdLst/>
              <a:ahLst/>
              <a:cxnLst/>
              <a:rect l="0" t="0" r="0" b="0"/>
              <a:pathLst>
                <a:path w="180976" h="2571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6856" y="68736"/>
                  </a:lnTo>
                  <a:lnTo>
                    <a:pt x="64994" y="124006"/>
                  </a:lnTo>
                  <a:lnTo>
                    <a:pt x="101731" y="180991"/>
                  </a:lnTo>
                  <a:lnTo>
                    <a:pt x="144866" y="226119"/>
                  </a:lnTo>
                  <a:lnTo>
                    <a:pt x="180975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9"/>
            <p:cNvSpPr/>
            <p:nvPr>
              <p:custDataLst>
                <p:tags r:id="rId101"/>
              </p:custDataLst>
            </p:nvPr>
          </p:nvSpPr>
          <p:spPr>
            <a:xfrm>
              <a:off x="4943475" y="1420738"/>
              <a:ext cx="257176" cy="217563"/>
            </a:xfrm>
            <a:custGeom>
              <a:avLst/>
              <a:gdLst/>
              <a:ahLst/>
              <a:cxnLst/>
              <a:rect l="0" t="0" r="0" b="0"/>
              <a:pathLst>
                <a:path w="257176" h="217563">
                  <a:moveTo>
                    <a:pt x="0" y="55637"/>
                  </a:moveTo>
                  <a:lnTo>
                    <a:pt x="0" y="55637"/>
                  </a:lnTo>
                  <a:lnTo>
                    <a:pt x="5057" y="50580"/>
                  </a:lnTo>
                  <a:lnTo>
                    <a:pt x="7539" y="45276"/>
                  </a:lnTo>
                  <a:lnTo>
                    <a:pt x="8201" y="42379"/>
                  </a:lnTo>
                  <a:lnTo>
                    <a:pt x="9701" y="40449"/>
                  </a:lnTo>
                  <a:lnTo>
                    <a:pt x="45138" y="15279"/>
                  </a:lnTo>
                  <a:lnTo>
                    <a:pt x="95868" y="3594"/>
                  </a:lnTo>
                  <a:lnTo>
                    <a:pt x="124008" y="0"/>
                  </a:lnTo>
                  <a:lnTo>
                    <a:pt x="167734" y="6821"/>
                  </a:lnTo>
                  <a:lnTo>
                    <a:pt x="180734" y="13127"/>
                  </a:lnTo>
                  <a:lnTo>
                    <a:pt x="192510" y="22986"/>
                  </a:lnTo>
                  <a:lnTo>
                    <a:pt x="212154" y="52761"/>
                  </a:lnTo>
                  <a:lnTo>
                    <a:pt x="213177" y="68117"/>
                  </a:lnTo>
                  <a:lnTo>
                    <a:pt x="205210" y="98789"/>
                  </a:lnTo>
                  <a:lnTo>
                    <a:pt x="179985" y="131666"/>
                  </a:lnTo>
                  <a:lnTo>
                    <a:pt x="148036" y="162506"/>
                  </a:lnTo>
                  <a:lnTo>
                    <a:pt x="98653" y="185916"/>
                  </a:lnTo>
                  <a:lnTo>
                    <a:pt x="90412" y="188680"/>
                  </a:lnTo>
                  <a:lnTo>
                    <a:pt x="83223" y="193437"/>
                  </a:lnTo>
                  <a:lnTo>
                    <a:pt x="79823" y="194070"/>
                  </a:lnTo>
                  <a:lnTo>
                    <a:pt x="76499" y="193435"/>
                  </a:lnTo>
                  <a:lnTo>
                    <a:pt x="68616" y="189866"/>
                  </a:lnTo>
                  <a:lnTo>
                    <a:pt x="69027" y="188514"/>
                  </a:lnTo>
                  <a:lnTo>
                    <a:pt x="80103" y="175807"/>
                  </a:lnTo>
                  <a:lnTo>
                    <a:pt x="111747" y="157195"/>
                  </a:lnTo>
                  <a:lnTo>
                    <a:pt x="144252" y="152133"/>
                  </a:lnTo>
                  <a:lnTo>
                    <a:pt x="170800" y="152315"/>
                  </a:lnTo>
                  <a:lnTo>
                    <a:pt x="205872" y="164193"/>
                  </a:lnTo>
                  <a:lnTo>
                    <a:pt x="227697" y="179542"/>
                  </a:lnTo>
                  <a:lnTo>
                    <a:pt x="241122" y="192178"/>
                  </a:lnTo>
                  <a:lnTo>
                    <a:pt x="244748" y="198519"/>
                  </a:lnTo>
                  <a:lnTo>
                    <a:pt x="247419" y="204865"/>
                  </a:lnTo>
                  <a:lnTo>
                    <a:pt x="257175" y="2175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60"/>
            <p:cNvSpPr/>
            <p:nvPr>
              <p:custDataLst>
                <p:tags r:id="rId102"/>
              </p:custDataLst>
            </p:nvPr>
          </p:nvSpPr>
          <p:spPr>
            <a:xfrm>
              <a:off x="5324475" y="1828800"/>
              <a:ext cx="200026" cy="9474"/>
            </a:xfrm>
            <a:custGeom>
              <a:avLst/>
              <a:gdLst/>
              <a:ahLst/>
              <a:cxnLst/>
              <a:rect l="0" t="0" r="0" b="0"/>
              <a:pathLst>
                <a:path w="200026" h="9474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60242" y="8936"/>
                  </a:lnTo>
                  <a:lnTo>
                    <a:pt x="114572" y="9473"/>
                  </a:lnTo>
                  <a:lnTo>
                    <a:pt x="142956" y="668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61"/>
            <p:cNvSpPr/>
            <p:nvPr>
              <p:custDataLst>
                <p:tags r:id="rId103"/>
              </p:custDataLst>
            </p:nvPr>
          </p:nvSpPr>
          <p:spPr>
            <a:xfrm>
              <a:off x="5695950" y="1504950"/>
              <a:ext cx="276226" cy="9526"/>
            </a:xfrm>
            <a:custGeom>
              <a:avLst/>
              <a:gdLst/>
              <a:ahLst/>
              <a:cxnLst/>
              <a:rect l="0" t="0" r="0" b="0"/>
              <a:pathLst>
                <a:path w="276226" h="9526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5057" y="116"/>
                  </a:lnTo>
                  <a:lnTo>
                    <a:pt x="10361" y="2874"/>
                  </a:lnTo>
                  <a:lnTo>
                    <a:pt x="13258" y="5091"/>
                  </a:lnTo>
                  <a:lnTo>
                    <a:pt x="22120" y="7554"/>
                  </a:lnTo>
                  <a:lnTo>
                    <a:pt x="77574" y="9448"/>
                  </a:lnTo>
                  <a:lnTo>
                    <a:pt x="133470" y="9518"/>
                  </a:lnTo>
                  <a:lnTo>
                    <a:pt x="186047" y="9524"/>
                  </a:lnTo>
                  <a:lnTo>
                    <a:pt x="242203" y="1324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2"/>
            <p:cNvSpPr/>
            <p:nvPr>
              <p:custDataLst>
                <p:tags r:id="rId104"/>
              </p:custDataLst>
            </p:nvPr>
          </p:nvSpPr>
          <p:spPr>
            <a:xfrm>
              <a:off x="5724563" y="1543050"/>
              <a:ext cx="275464" cy="331445"/>
            </a:xfrm>
            <a:custGeom>
              <a:avLst/>
              <a:gdLst/>
              <a:ahLst/>
              <a:cxnLst/>
              <a:rect l="0" t="0" r="0" b="0"/>
              <a:pathLst>
                <a:path w="275464" h="331445">
                  <a:moveTo>
                    <a:pt x="38062" y="0"/>
                  </a:moveTo>
                  <a:lnTo>
                    <a:pt x="38062" y="0"/>
                  </a:lnTo>
                  <a:lnTo>
                    <a:pt x="29861" y="0"/>
                  </a:lnTo>
                  <a:lnTo>
                    <a:pt x="29420" y="1059"/>
                  </a:lnTo>
                  <a:lnTo>
                    <a:pt x="28654" y="18314"/>
                  </a:lnTo>
                  <a:lnTo>
                    <a:pt x="31411" y="26837"/>
                  </a:lnTo>
                  <a:lnTo>
                    <a:pt x="33628" y="30591"/>
                  </a:lnTo>
                  <a:lnTo>
                    <a:pt x="34048" y="35211"/>
                  </a:lnTo>
                  <a:lnTo>
                    <a:pt x="23758" y="82685"/>
                  </a:lnTo>
                  <a:lnTo>
                    <a:pt x="13404" y="101431"/>
                  </a:lnTo>
                  <a:lnTo>
                    <a:pt x="9589" y="117307"/>
                  </a:lnTo>
                  <a:lnTo>
                    <a:pt x="0" y="133290"/>
                  </a:lnTo>
                  <a:lnTo>
                    <a:pt x="8632" y="125734"/>
                  </a:lnTo>
                  <a:lnTo>
                    <a:pt x="66733" y="86292"/>
                  </a:lnTo>
                  <a:lnTo>
                    <a:pt x="80438" y="80685"/>
                  </a:lnTo>
                  <a:lnTo>
                    <a:pt x="132629" y="76594"/>
                  </a:lnTo>
                  <a:lnTo>
                    <a:pt x="163947" y="79100"/>
                  </a:lnTo>
                  <a:lnTo>
                    <a:pt x="195338" y="89473"/>
                  </a:lnTo>
                  <a:lnTo>
                    <a:pt x="234783" y="121258"/>
                  </a:lnTo>
                  <a:lnTo>
                    <a:pt x="259228" y="153774"/>
                  </a:lnTo>
                  <a:lnTo>
                    <a:pt x="270692" y="181382"/>
                  </a:lnTo>
                  <a:lnTo>
                    <a:pt x="275463" y="228654"/>
                  </a:lnTo>
                  <a:lnTo>
                    <a:pt x="270916" y="252134"/>
                  </a:lnTo>
                  <a:lnTo>
                    <a:pt x="258840" y="279032"/>
                  </a:lnTo>
                  <a:lnTo>
                    <a:pt x="243060" y="297283"/>
                  </a:lnTo>
                  <a:lnTo>
                    <a:pt x="231125" y="306045"/>
                  </a:lnTo>
                  <a:lnTo>
                    <a:pt x="177181" y="326856"/>
                  </a:lnTo>
                  <a:lnTo>
                    <a:pt x="151250" y="331444"/>
                  </a:lnTo>
                  <a:lnTo>
                    <a:pt x="123457" y="327746"/>
                  </a:lnTo>
                  <a:lnTo>
                    <a:pt x="79866" y="310935"/>
                  </a:lnTo>
                  <a:lnTo>
                    <a:pt x="57112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63"/>
            <p:cNvSpPr/>
            <p:nvPr>
              <p:custDataLst>
                <p:tags r:id="rId105"/>
              </p:custDataLst>
            </p:nvPr>
          </p:nvSpPr>
          <p:spPr>
            <a:xfrm>
              <a:off x="6060073" y="1552647"/>
              <a:ext cx="290617" cy="303168"/>
            </a:xfrm>
            <a:custGeom>
              <a:avLst/>
              <a:gdLst/>
              <a:ahLst/>
              <a:cxnLst/>
              <a:rect l="0" t="0" r="0" b="0"/>
              <a:pathLst>
                <a:path w="290617" h="303168">
                  <a:moveTo>
                    <a:pt x="169277" y="28503"/>
                  </a:moveTo>
                  <a:lnTo>
                    <a:pt x="169277" y="28503"/>
                  </a:lnTo>
                  <a:lnTo>
                    <a:pt x="169277" y="2692"/>
                  </a:lnTo>
                  <a:lnTo>
                    <a:pt x="168219" y="1771"/>
                  </a:lnTo>
                  <a:lnTo>
                    <a:pt x="164221" y="747"/>
                  </a:lnTo>
                  <a:lnTo>
                    <a:pt x="141831" y="0"/>
                  </a:lnTo>
                  <a:lnTo>
                    <a:pt x="130267" y="5604"/>
                  </a:lnTo>
                  <a:lnTo>
                    <a:pt x="81617" y="49767"/>
                  </a:lnTo>
                  <a:lnTo>
                    <a:pt x="43211" y="97364"/>
                  </a:lnTo>
                  <a:lnTo>
                    <a:pt x="34433" y="102985"/>
                  </a:lnTo>
                  <a:lnTo>
                    <a:pt x="21858" y="120520"/>
                  </a:lnTo>
                  <a:lnTo>
                    <a:pt x="2716" y="170952"/>
                  </a:lnTo>
                  <a:lnTo>
                    <a:pt x="0" y="190239"/>
                  </a:lnTo>
                  <a:lnTo>
                    <a:pt x="4437" y="209394"/>
                  </a:lnTo>
                  <a:lnTo>
                    <a:pt x="28969" y="264726"/>
                  </a:lnTo>
                  <a:lnTo>
                    <a:pt x="34463" y="278060"/>
                  </a:lnTo>
                  <a:lnTo>
                    <a:pt x="41301" y="286949"/>
                  </a:lnTo>
                  <a:lnTo>
                    <a:pt x="57366" y="296827"/>
                  </a:lnTo>
                  <a:lnTo>
                    <a:pt x="93549" y="303167"/>
                  </a:lnTo>
                  <a:lnTo>
                    <a:pt x="134093" y="301598"/>
                  </a:lnTo>
                  <a:lnTo>
                    <a:pt x="172440" y="291410"/>
                  </a:lnTo>
                  <a:lnTo>
                    <a:pt x="226705" y="259666"/>
                  </a:lnTo>
                  <a:lnTo>
                    <a:pt x="263728" y="218086"/>
                  </a:lnTo>
                  <a:lnTo>
                    <a:pt x="284712" y="180722"/>
                  </a:lnTo>
                  <a:lnTo>
                    <a:pt x="290616" y="152274"/>
                  </a:lnTo>
                  <a:lnTo>
                    <a:pt x="287309" y="123737"/>
                  </a:lnTo>
                  <a:lnTo>
                    <a:pt x="279591" y="107518"/>
                  </a:lnTo>
                  <a:lnTo>
                    <a:pt x="238894" y="60418"/>
                  </a:lnTo>
                  <a:lnTo>
                    <a:pt x="223501" y="53270"/>
                  </a:lnTo>
                  <a:lnTo>
                    <a:pt x="197852" y="47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64"/>
            <p:cNvSpPr/>
            <p:nvPr>
              <p:custDataLst>
                <p:tags r:id="rId106"/>
              </p:custDataLst>
            </p:nvPr>
          </p:nvSpPr>
          <p:spPr>
            <a:xfrm>
              <a:off x="6407744" y="1543166"/>
              <a:ext cx="247801" cy="294143"/>
            </a:xfrm>
            <a:custGeom>
              <a:avLst/>
              <a:gdLst/>
              <a:ahLst/>
              <a:cxnLst/>
              <a:rect l="0" t="0" r="0" b="0"/>
              <a:pathLst>
                <a:path w="247801" h="294143">
                  <a:moveTo>
                    <a:pt x="193081" y="9409"/>
                  </a:moveTo>
                  <a:lnTo>
                    <a:pt x="193081" y="9409"/>
                  </a:lnTo>
                  <a:lnTo>
                    <a:pt x="188025" y="9409"/>
                  </a:lnTo>
                  <a:lnTo>
                    <a:pt x="186534" y="8351"/>
                  </a:lnTo>
                  <a:lnTo>
                    <a:pt x="185542" y="6587"/>
                  </a:lnTo>
                  <a:lnTo>
                    <a:pt x="184880" y="4353"/>
                  </a:lnTo>
                  <a:lnTo>
                    <a:pt x="183380" y="2863"/>
                  </a:lnTo>
                  <a:lnTo>
                    <a:pt x="178892" y="1208"/>
                  </a:lnTo>
                  <a:lnTo>
                    <a:pt x="153000" y="0"/>
                  </a:lnTo>
                  <a:lnTo>
                    <a:pt x="99616" y="19186"/>
                  </a:lnTo>
                  <a:lnTo>
                    <a:pt x="84866" y="27513"/>
                  </a:lnTo>
                  <a:lnTo>
                    <a:pt x="45284" y="62632"/>
                  </a:lnTo>
                  <a:lnTo>
                    <a:pt x="19797" y="102786"/>
                  </a:lnTo>
                  <a:lnTo>
                    <a:pt x="0" y="157094"/>
                  </a:lnTo>
                  <a:lnTo>
                    <a:pt x="170" y="194043"/>
                  </a:lnTo>
                  <a:lnTo>
                    <a:pt x="6923" y="226746"/>
                  </a:lnTo>
                  <a:lnTo>
                    <a:pt x="20683" y="251487"/>
                  </a:lnTo>
                  <a:lnTo>
                    <a:pt x="34967" y="262697"/>
                  </a:lnTo>
                  <a:lnTo>
                    <a:pt x="79283" y="287435"/>
                  </a:lnTo>
                  <a:lnTo>
                    <a:pt x="121416" y="294142"/>
                  </a:lnTo>
                  <a:lnTo>
                    <a:pt x="146800" y="289801"/>
                  </a:lnTo>
                  <a:lnTo>
                    <a:pt x="182763" y="271248"/>
                  </a:lnTo>
                  <a:lnTo>
                    <a:pt x="217959" y="240962"/>
                  </a:lnTo>
                  <a:lnTo>
                    <a:pt x="232320" y="217012"/>
                  </a:lnTo>
                  <a:lnTo>
                    <a:pt x="245596" y="179416"/>
                  </a:lnTo>
                  <a:lnTo>
                    <a:pt x="247800" y="145624"/>
                  </a:lnTo>
                  <a:lnTo>
                    <a:pt x="236793" y="95511"/>
                  </a:lnTo>
                  <a:lnTo>
                    <a:pt x="218139" y="65771"/>
                  </a:lnTo>
                  <a:lnTo>
                    <a:pt x="193081" y="37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65"/>
            <p:cNvSpPr/>
            <p:nvPr>
              <p:custDataLst>
                <p:tags r:id="rId107"/>
              </p:custDataLst>
            </p:nvPr>
          </p:nvSpPr>
          <p:spPr>
            <a:xfrm>
              <a:off x="6716254" y="1505728"/>
              <a:ext cx="279808" cy="283335"/>
            </a:xfrm>
            <a:custGeom>
              <a:avLst/>
              <a:gdLst/>
              <a:ahLst/>
              <a:cxnLst/>
              <a:rect l="0" t="0" r="0" b="0"/>
              <a:pathLst>
                <a:path w="279808" h="283335">
                  <a:moveTo>
                    <a:pt x="189371" y="27797"/>
                  </a:moveTo>
                  <a:lnTo>
                    <a:pt x="189371" y="27797"/>
                  </a:lnTo>
                  <a:lnTo>
                    <a:pt x="189371" y="13608"/>
                  </a:lnTo>
                  <a:lnTo>
                    <a:pt x="186549" y="8085"/>
                  </a:lnTo>
                  <a:lnTo>
                    <a:pt x="184315" y="5131"/>
                  </a:lnTo>
                  <a:lnTo>
                    <a:pt x="179010" y="1848"/>
                  </a:lnTo>
                  <a:lnTo>
                    <a:pt x="167251" y="0"/>
                  </a:lnTo>
                  <a:lnTo>
                    <a:pt x="143654" y="383"/>
                  </a:lnTo>
                  <a:lnTo>
                    <a:pt x="120440" y="7915"/>
                  </a:lnTo>
                  <a:lnTo>
                    <a:pt x="74773" y="34874"/>
                  </a:lnTo>
                  <a:lnTo>
                    <a:pt x="51465" y="58469"/>
                  </a:lnTo>
                  <a:lnTo>
                    <a:pt x="18158" y="114634"/>
                  </a:lnTo>
                  <a:lnTo>
                    <a:pt x="7443" y="139416"/>
                  </a:lnTo>
                  <a:lnTo>
                    <a:pt x="0" y="197430"/>
                  </a:lnTo>
                  <a:lnTo>
                    <a:pt x="4262" y="222227"/>
                  </a:lnTo>
                  <a:lnTo>
                    <a:pt x="17285" y="242980"/>
                  </a:lnTo>
                  <a:lnTo>
                    <a:pt x="39604" y="262534"/>
                  </a:lnTo>
                  <a:lnTo>
                    <a:pt x="66327" y="276677"/>
                  </a:lnTo>
                  <a:lnTo>
                    <a:pt x="104859" y="283334"/>
                  </a:lnTo>
                  <a:lnTo>
                    <a:pt x="149316" y="281826"/>
                  </a:lnTo>
                  <a:lnTo>
                    <a:pt x="198639" y="267625"/>
                  </a:lnTo>
                  <a:lnTo>
                    <a:pt x="234123" y="245954"/>
                  </a:lnTo>
                  <a:lnTo>
                    <a:pt x="261829" y="221291"/>
                  </a:lnTo>
                  <a:lnTo>
                    <a:pt x="269200" y="205869"/>
                  </a:lnTo>
                  <a:lnTo>
                    <a:pt x="279807" y="161823"/>
                  </a:lnTo>
                  <a:lnTo>
                    <a:pt x="273519" y="130511"/>
                  </a:lnTo>
                  <a:lnTo>
                    <a:pt x="266986" y="113664"/>
                  </a:lnTo>
                  <a:lnTo>
                    <a:pt x="251408" y="93338"/>
                  </a:lnTo>
                  <a:lnTo>
                    <a:pt x="239521" y="84091"/>
                  </a:lnTo>
                  <a:lnTo>
                    <a:pt x="227183" y="79274"/>
                  </a:lnTo>
                  <a:lnTo>
                    <a:pt x="170113" y="75572"/>
                  </a:lnTo>
                  <a:lnTo>
                    <a:pt x="141746" y="754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66"/>
            <p:cNvSpPr/>
            <p:nvPr>
              <p:custDataLst>
                <p:tags r:id="rId108"/>
              </p:custDataLst>
            </p:nvPr>
          </p:nvSpPr>
          <p:spPr>
            <a:xfrm>
              <a:off x="7105650" y="1524000"/>
              <a:ext cx="190501" cy="266701"/>
            </a:xfrm>
            <a:custGeom>
              <a:avLst/>
              <a:gdLst/>
              <a:ahLst/>
              <a:cxnLst/>
              <a:rect l="0" t="0" r="0" b="0"/>
              <a:pathLst>
                <a:path w="190501" h="266701">
                  <a:moveTo>
                    <a:pt x="190500" y="0"/>
                  </a:moveTo>
                  <a:lnTo>
                    <a:pt x="190500" y="0"/>
                  </a:lnTo>
                  <a:lnTo>
                    <a:pt x="190500" y="5057"/>
                  </a:lnTo>
                  <a:lnTo>
                    <a:pt x="187677" y="10361"/>
                  </a:lnTo>
                  <a:lnTo>
                    <a:pt x="151490" y="67781"/>
                  </a:lnTo>
                  <a:lnTo>
                    <a:pt x="114221" y="126744"/>
                  </a:lnTo>
                  <a:lnTo>
                    <a:pt x="81481" y="180105"/>
                  </a:lnTo>
                  <a:lnTo>
                    <a:pt x="31985" y="237238"/>
                  </a:lnTo>
                  <a:lnTo>
                    <a:pt x="16548" y="258294"/>
                  </a:lnTo>
                  <a:lnTo>
                    <a:pt x="9824" y="26296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67"/>
            <p:cNvSpPr/>
            <p:nvPr>
              <p:custDataLst>
                <p:tags r:id="rId109"/>
              </p:custDataLst>
            </p:nvPr>
          </p:nvSpPr>
          <p:spPr>
            <a:xfrm>
              <a:off x="7153275" y="1514475"/>
              <a:ext cx="161926" cy="238126"/>
            </a:xfrm>
            <a:custGeom>
              <a:avLst/>
              <a:gdLst/>
              <a:ahLst/>
              <a:cxnLst/>
              <a:rect l="0" t="0" r="0" b="0"/>
              <a:pathLst>
                <a:path w="161926" h="23812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823" y="17900"/>
                  </a:lnTo>
                  <a:lnTo>
                    <a:pt x="25511" y="70353"/>
                  </a:lnTo>
                  <a:lnTo>
                    <a:pt x="52064" y="124148"/>
                  </a:lnTo>
                  <a:lnTo>
                    <a:pt x="83524" y="179945"/>
                  </a:lnTo>
                  <a:lnTo>
                    <a:pt x="132942" y="225531"/>
                  </a:lnTo>
                  <a:lnTo>
                    <a:pt x="149457" y="234394"/>
                  </a:lnTo>
                  <a:lnTo>
                    <a:pt x="16192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668"/>
            <p:cNvSpPr/>
            <p:nvPr>
              <p:custDataLst>
                <p:tags r:id="rId110"/>
              </p:custDataLst>
            </p:nvPr>
          </p:nvSpPr>
          <p:spPr>
            <a:xfrm>
              <a:off x="7581900" y="1581150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19050"/>
                  </a:moveTo>
                  <a:lnTo>
                    <a:pt x="0" y="19050"/>
                  </a:lnTo>
                  <a:lnTo>
                    <a:pt x="52263" y="19050"/>
                  </a:lnTo>
                  <a:lnTo>
                    <a:pt x="105183" y="17992"/>
                  </a:lnTo>
                  <a:lnTo>
                    <a:pt x="157511" y="10849"/>
                  </a:lnTo>
                  <a:lnTo>
                    <a:pt x="208969" y="6877"/>
                  </a:lnTo>
                  <a:lnTo>
                    <a:pt x="263827" y="604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69"/>
            <p:cNvSpPr/>
            <p:nvPr>
              <p:custDataLst>
                <p:tags r:id="rId111"/>
              </p:custDataLst>
            </p:nvPr>
          </p:nvSpPr>
          <p:spPr>
            <a:xfrm>
              <a:off x="8020050" y="1276350"/>
              <a:ext cx="247651" cy="38101"/>
            </a:xfrm>
            <a:custGeom>
              <a:avLst/>
              <a:gdLst/>
              <a:ahLst/>
              <a:cxnLst/>
              <a:rect l="0" t="0" r="0" b="0"/>
              <a:pathLst>
                <a:path w="247651" h="38101">
                  <a:moveTo>
                    <a:pt x="0" y="38100"/>
                  </a:moveTo>
                  <a:lnTo>
                    <a:pt x="0" y="38100"/>
                  </a:lnTo>
                  <a:lnTo>
                    <a:pt x="59485" y="37042"/>
                  </a:lnTo>
                  <a:lnTo>
                    <a:pt x="115564" y="28399"/>
                  </a:lnTo>
                  <a:lnTo>
                    <a:pt x="170153" y="15434"/>
                  </a:lnTo>
                  <a:lnTo>
                    <a:pt x="229386" y="881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70"/>
            <p:cNvSpPr/>
            <p:nvPr>
              <p:custDataLst>
                <p:tags r:id="rId112"/>
              </p:custDataLst>
            </p:nvPr>
          </p:nvSpPr>
          <p:spPr>
            <a:xfrm>
              <a:off x="8029585" y="1323975"/>
              <a:ext cx="256257" cy="419101"/>
            </a:xfrm>
            <a:custGeom>
              <a:avLst/>
              <a:gdLst/>
              <a:ahLst/>
              <a:cxnLst/>
              <a:rect l="0" t="0" r="0" b="0"/>
              <a:pathLst>
                <a:path w="256257" h="419101">
                  <a:moveTo>
                    <a:pt x="28565" y="0"/>
                  </a:moveTo>
                  <a:lnTo>
                    <a:pt x="28565" y="0"/>
                  </a:lnTo>
                  <a:lnTo>
                    <a:pt x="23508" y="5056"/>
                  </a:lnTo>
                  <a:lnTo>
                    <a:pt x="21026" y="10361"/>
                  </a:lnTo>
                  <a:lnTo>
                    <a:pt x="19063" y="67252"/>
                  </a:lnTo>
                  <a:lnTo>
                    <a:pt x="19042" y="121687"/>
                  </a:lnTo>
                  <a:lnTo>
                    <a:pt x="17983" y="135575"/>
                  </a:lnTo>
                  <a:lnTo>
                    <a:pt x="2150" y="194364"/>
                  </a:lnTo>
                  <a:lnTo>
                    <a:pt x="950" y="198567"/>
                  </a:lnTo>
                  <a:lnTo>
                    <a:pt x="0" y="209405"/>
                  </a:lnTo>
                  <a:lnTo>
                    <a:pt x="5050" y="204451"/>
                  </a:lnTo>
                  <a:lnTo>
                    <a:pt x="7531" y="196348"/>
                  </a:lnTo>
                  <a:lnTo>
                    <a:pt x="9691" y="186749"/>
                  </a:lnTo>
                  <a:lnTo>
                    <a:pt x="14179" y="178955"/>
                  </a:lnTo>
                  <a:lnTo>
                    <a:pt x="60549" y="144199"/>
                  </a:lnTo>
                  <a:lnTo>
                    <a:pt x="74883" y="138172"/>
                  </a:lnTo>
                  <a:lnTo>
                    <a:pt x="120564" y="125431"/>
                  </a:lnTo>
                  <a:lnTo>
                    <a:pt x="144725" y="129357"/>
                  </a:lnTo>
                  <a:lnTo>
                    <a:pt x="166934" y="137224"/>
                  </a:lnTo>
                  <a:lnTo>
                    <a:pt x="206249" y="168894"/>
                  </a:lnTo>
                  <a:lnTo>
                    <a:pt x="230684" y="194856"/>
                  </a:lnTo>
                  <a:lnTo>
                    <a:pt x="250255" y="238698"/>
                  </a:lnTo>
                  <a:lnTo>
                    <a:pt x="256256" y="278286"/>
                  </a:lnTo>
                  <a:lnTo>
                    <a:pt x="254074" y="305411"/>
                  </a:lnTo>
                  <a:lnTo>
                    <a:pt x="234759" y="358253"/>
                  </a:lnTo>
                  <a:lnTo>
                    <a:pt x="220306" y="377670"/>
                  </a:lnTo>
                  <a:lnTo>
                    <a:pt x="196458" y="395590"/>
                  </a:lnTo>
                  <a:lnTo>
                    <a:pt x="158707" y="414754"/>
                  </a:lnTo>
                  <a:lnTo>
                    <a:pt x="11429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71"/>
            <p:cNvSpPr/>
            <p:nvPr>
              <p:custDataLst>
                <p:tags r:id="rId113"/>
              </p:custDataLst>
            </p:nvPr>
          </p:nvSpPr>
          <p:spPr>
            <a:xfrm>
              <a:off x="8362950" y="1324533"/>
              <a:ext cx="314326" cy="418543"/>
            </a:xfrm>
            <a:custGeom>
              <a:avLst/>
              <a:gdLst/>
              <a:ahLst/>
              <a:cxnLst/>
              <a:rect l="0" t="0" r="0" b="0"/>
              <a:pathLst>
                <a:path w="314326" h="418543">
                  <a:moveTo>
                    <a:pt x="0" y="75642"/>
                  </a:moveTo>
                  <a:lnTo>
                    <a:pt x="0" y="75642"/>
                  </a:lnTo>
                  <a:lnTo>
                    <a:pt x="7605" y="66979"/>
                  </a:lnTo>
                  <a:lnTo>
                    <a:pt x="22390" y="45051"/>
                  </a:lnTo>
                  <a:lnTo>
                    <a:pt x="54547" y="24944"/>
                  </a:lnTo>
                  <a:lnTo>
                    <a:pt x="99516" y="3681"/>
                  </a:lnTo>
                  <a:lnTo>
                    <a:pt x="143437" y="0"/>
                  </a:lnTo>
                  <a:lnTo>
                    <a:pt x="166561" y="4664"/>
                  </a:lnTo>
                  <a:lnTo>
                    <a:pt x="199882" y="23326"/>
                  </a:lnTo>
                  <a:lnTo>
                    <a:pt x="227946" y="50217"/>
                  </a:lnTo>
                  <a:lnTo>
                    <a:pt x="244634" y="76575"/>
                  </a:lnTo>
                  <a:lnTo>
                    <a:pt x="269674" y="130994"/>
                  </a:lnTo>
                  <a:lnTo>
                    <a:pt x="279458" y="169183"/>
                  </a:lnTo>
                  <a:lnTo>
                    <a:pt x="274355" y="226137"/>
                  </a:lnTo>
                  <a:lnTo>
                    <a:pt x="260104" y="283687"/>
                  </a:lnTo>
                  <a:lnTo>
                    <a:pt x="248634" y="313321"/>
                  </a:lnTo>
                  <a:lnTo>
                    <a:pt x="205822" y="369820"/>
                  </a:lnTo>
                  <a:lnTo>
                    <a:pt x="166491" y="400223"/>
                  </a:lnTo>
                  <a:lnTo>
                    <a:pt x="126884" y="413826"/>
                  </a:lnTo>
                  <a:lnTo>
                    <a:pt x="75150" y="418358"/>
                  </a:lnTo>
                  <a:lnTo>
                    <a:pt x="71267" y="416303"/>
                  </a:lnTo>
                  <a:lnTo>
                    <a:pt x="60745" y="403297"/>
                  </a:lnTo>
                  <a:lnTo>
                    <a:pt x="54161" y="392011"/>
                  </a:lnTo>
                  <a:lnTo>
                    <a:pt x="48917" y="360973"/>
                  </a:lnTo>
                  <a:lnTo>
                    <a:pt x="49067" y="338925"/>
                  </a:lnTo>
                  <a:lnTo>
                    <a:pt x="60933" y="299324"/>
                  </a:lnTo>
                  <a:lnTo>
                    <a:pt x="75087" y="279266"/>
                  </a:lnTo>
                  <a:lnTo>
                    <a:pt x="92687" y="264974"/>
                  </a:lnTo>
                  <a:lnTo>
                    <a:pt x="107869" y="260331"/>
                  </a:lnTo>
                  <a:lnTo>
                    <a:pt x="138430" y="257351"/>
                  </a:lnTo>
                  <a:lnTo>
                    <a:pt x="158373" y="261891"/>
                  </a:lnTo>
                  <a:lnTo>
                    <a:pt x="177688" y="274996"/>
                  </a:lnTo>
                  <a:lnTo>
                    <a:pt x="222243" y="332277"/>
                  </a:lnTo>
                  <a:lnTo>
                    <a:pt x="244825" y="363481"/>
                  </a:lnTo>
                  <a:lnTo>
                    <a:pt x="259793" y="389792"/>
                  </a:lnTo>
                  <a:lnTo>
                    <a:pt x="279486" y="410668"/>
                  </a:lnTo>
                  <a:lnTo>
                    <a:pt x="287551" y="415042"/>
                  </a:lnTo>
                  <a:lnTo>
                    <a:pt x="301354" y="417851"/>
                  </a:lnTo>
                  <a:lnTo>
                    <a:pt x="314325" y="4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72"/>
            <p:cNvSpPr/>
            <p:nvPr>
              <p:custDataLst>
                <p:tags r:id="rId114"/>
              </p:custDataLst>
            </p:nvPr>
          </p:nvSpPr>
          <p:spPr>
            <a:xfrm>
              <a:off x="8696718" y="1304925"/>
              <a:ext cx="266308" cy="28576"/>
            </a:xfrm>
            <a:custGeom>
              <a:avLst/>
              <a:gdLst/>
              <a:ahLst/>
              <a:cxnLst/>
              <a:rect l="0" t="0" r="0" b="0"/>
              <a:pathLst>
                <a:path w="26630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55097" y="28575"/>
                  </a:lnTo>
                  <a:lnTo>
                    <a:pt x="112613" y="25753"/>
                  </a:lnTo>
                  <a:lnTo>
                    <a:pt x="162420" y="18874"/>
                  </a:lnTo>
                  <a:lnTo>
                    <a:pt x="220764" y="10485"/>
                  </a:lnTo>
                  <a:lnTo>
                    <a:pt x="245757" y="8751"/>
                  </a:lnTo>
                  <a:lnTo>
                    <a:pt x="2663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73"/>
            <p:cNvSpPr/>
            <p:nvPr>
              <p:custDataLst>
                <p:tags r:id="rId115"/>
              </p:custDataLst>
            </p:nvPr>
          </p:nvSpPr>
          <p:spPr>
            <a:xfrm>
              <a:off x="8753513" y="1362075"/>
              <a:ext cx="226116" cy="371476"/>
            </a:xfrm>
            <a:custGeom>
              <a:avLst/>
              <a:gdLst/>
              <a:ahLst/>
              <a:cxnLst/>
              <a:rect l="0" t="0" r="0" b="0"/>
              <a:pathLst>
                <a:path w="226116" h="371476">
                  <a:moveTo>
                    <a:pt x="19012" y="0"/>
                  </a:moveTo>
                  <a:lnTo>
                    <a:pt x="19012" y="0"/>
                  </a:lnTo>
                  <a:lnTo>
                    <a:pt x="20070" y="36453"/>
                  </a:lnTo>
                  <a:lnTo>
                    <a:pt x="28145" y="91825"/>
                  </a:lnTo>
                  <a:lnTo>
                    <a:pt x="27401" y="117426"/>
                  </a:lnTo>
                  <a:lnTo>
                    <a:pt x="16775" y="159100"/>
                  </a:lnTo>
                  <a:lnTo>
                    <a:pt x="12725" y="167019"/>
                  </a:lnTo>
                  <a:lnTo>
                    <a:pt x="10926" y="174067"/>
                  </a:lnTo>
                  <a:lnTo>
                    <a:pt x="9389" y="176370"/>
                  </a:lnTo>
                  <a:lnTo>
                    <a:pt x="7304" y="177905"/>
                  </a:lnTo>
                  <a:lnTo>
                    <a:pt x="4857" y="178928"/>
                  </a:lnTo>
                  <a:lnTo>
                    <a:pt x="3226" y="180669"/>
                  </a:lnTo>
                  <a:lnTo>
                    <a:pt x="392" y="188996"/>
                  </a:lnTo>
                  <a:lnTo>
                    <a:pt x="0" y="182167"/>
                  </a:lnTo>
                  <a:lnTo>
                    <a:pt x="33077" y="140297"/>
                  </a:lnTo>
                  <a:lnTo>
                    <a:pt x="88898" y="108048"/>
                  </a:lnTo>
                  <a:lnTo>
                    <a:pt x="101578" y="101644"/>
                  </a:lnTo>
                  <a:lnTo>
                    <a:pt x="117092" y="100914"/>
                  </a:lnTo>
                  <a:lnTo>
                    <a:pt x="172901" y="117807"/>
                  </a:lnTo>
                  <a:lnTo>
                    <a:pt x="188302" y="129617"/>
                  </a:lnTo>
                  <a:lnTo>
                    <a:pt x="210378" y="158013"/>
                  </a:lnTo>
                  <a:lnTo>
                    <a:pt x="223873" y="191609"/>
                  </a:lnTo>
                  <a:lnTo>
                    <a:pt x="226115" y="220462"/>
                  </a:lnTo>
                  <a:lnTo>
                    <a:pt x="212192" y="278350"/>
                  </a:lnTo>
                  <a:lnTo>
                    <a:pt x="201958" y="304371"/>
                  </a:lnTo>
                  <a:lnTo>
                    <a:pt x="184931" y="325957"/>
                  </a:lnTo>
                  <a:lnTo>
                    <a:pt x="133824" y="361052"/>
                  </a:lnTo>
                  <a:lnTo>
                    <a:pt x="120840" y="366842"/>
                  </a:lnTo>
                  <a:lnTo>
                    <a:pt x="66637" y="3714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74"/>
            <p:cNvSpPr/>
            <p:nvPr>
              <p:custDataLst>
                <p:tags r:id="rId116"/>
              </p:custDataLst>
            </p:nvPr>
          </p:nvSpPr>
          <p:spPr>
            <a:xfrm>
              <a:off x="9029700" y="1647825"/>
              <a:ext cx="47627" cy="200026"/>
            </a:xfrm>
            <a:custGeom>
              <a:avLst/>
              <a:gdLst/>
              <a:ahLst/>
              <a:cxnLst/>
              <a:rect l="0" t="0" r="0" b="0"/>
              <a:pathLst>
                <a:path w="47627" h="200026">
                  <a:moveTo>
                    <a:pt x="47625" y="0"/>
                  </a:moveTo>
                  <a:lnTo>
                    <a:pt x="47625" y="0"/>
                  </a:lnTo>
                  <a:lnTo>
                    <a:pt x="47626" y="8201"/>
                  </a:lnTo>
                  <a:lnTo>
                    <a:pt x="41078" y="16868"/>
                  </a:lnTo>
                  <a:lnTo>
                    <a:pt x="39424" y="22666"/>
                  </a:lnTo>
                  <a:lnTo>
                    <a:pt x="35451" y="56059"/>
                  </a:lnTo>
                  <a:lnTo>
                    <a:pt x="30612" y="75876"/>
                  </a:lnTo>
                  <a:lnTo>
                    <a:pt x="20493" y="133889"/>
                  </a:lnTo>
                  <a:lnTo>
                    <a:pt x="14422" y="157028"/>
                  </a:lnTo>
                  <a:lnTo>
                    <a:pt x="2632" y="18273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75"/>
            <p:cNvSpPr/>
            <p:nvPr>
              <p:custDataLst>
                <p:tags r:id="rId117"/>
              </p:custDataLst>
            </p:nvPr>
          </p:nvSpPr>
          <p:spPr>
            <a:xfrm>
              <a:off x="9192708" y="1381159"/>
              <a:ext cx="207861" cy="322271"/>
            </a:xfrm>
            <a:custGeom>
              <a:avLst/>
              <a:gdLst/>
              <a:ahLst/>
              <a:cxnLst/>
              <a:rect l="0" t="0" r="0" b="0"/>
              <a:pathLst>
                <a:path w="207861" h="322271">
                  <a:moveTo>
                    <a:pt x="141792" y="9491"/>
                  </a:moveTo>
                  <a:lnTo>
                    <a:pt x="141792" y="9491"/>
                  </a:lnTo>
                  <a:lnTo>
                    <a:pt x="141792" y="4435"/>
                  </a:lnTo>
                  <a:lnTo>
                    <a:pt x="140735" y="2945"/>
                  </a:lnTo>
                  <a:lnTo>
                    <a:pt x="138970" y="1952"/>
                  </a:lnTo>
                  <a:lnTo>
                    <a:pt x="128534" y="358"/>
                  </a:lnTo>
                  <a:lnTo>
                    <a:pt x="104936" y="0"/>
                  </a:lnTo>
                  <a:lnTo>
                    <a:pt x="96131" y="2804"/>
                  </a:lnTo>
                  <a:lnTo>
                    <a:pt x="92302" y="5033"/>
                  </a:lnTo>
                  <a:lnTo>
                    <a:pt x="52597" y="57970"/>
                  </a:lnTo>
                  <a:lnTo>
                    <a:pt x="21102" y="114966"/>
                  </a:lnTo>
                  <a:lnTo>
                    <a:pt x="4397" y="167752"/>
                  </a:lnTo>
                  <a:lnTo>
                    <a:pt x="0" y="218944"/>
                  </a:lnTo>
                  <a:lnTo>
                    <a:pt x="2059" y="251468"/>
                  </a:lnTo>
                  <a:lnTo>
                    <a:pt x="7723" y="267320"/>
                  </a:lnTo>
                  <a:lnTo>
                    <a:pt x="34585" y="301258"/>
                  </a:lnTo>
                  <a:lnTo>
                    <a:pt x="53113" y="315486"/>
                  </a:lnTo>
                  <a:lnTo>
                    <a:pt x="72006" y="321348"/>
                  </a:lnTo>
                  <a:lnTo>
                    <a:pt x="103901" y="322270"/>
                  </a:lnTo>
                  <a:lnTo>
                    <a:pt x="138227" y="310495"/>
                  </a:lnTo>
                  <a:lnTo>
                    <a:pt x="176683" y="278754"/>
                  </a:lnTo>
                  <a:lnTo>
                    <a:pt x="190700" y="255078"/>
                  </a:lnTo>
                  <a:lnTo>
                    <a:pt x="203861" y="218634"/>
                  </a:lnTo>
                  <a:lnTo>
                    <a:pt x="207860" y="171362"/>
                  </a:lnTo>
                  <a:lnTo>
                    <a:pt x="200742" y="134364"/>
                  </a:lnTo>
                  <a:lnTo>
                    <a:pt x="191127" y="112342"/>
                  </a:lnTo>
                  <a:lnTo>
                    <a:pt x="168462" y="84562"/>
                  </a:lnTo>
                  <a:lnTo>
                    <a:pt x="161406" y="79898"/>
                  </a:lnTo>
                  <a:lnTo>
                    <a:pt x="151317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76"/>
            <p:cNvSpPr/>
            <p:nvPr>
              <p:custDataLst>
                <p:tags r:id="rId118"/>
              </p:custDataLst>
            </p:nvPr>
          </p:nvSpPr>
          <p:spPr>
            <a:xfrm>
              <a:off x="9449953" y="1400697"/>
              <a:ext cx="249504" cy="293210"/>
            </a:xfrm>
            <a:custGeom>
              <a:avLst/>
              <a:gdLst/>
              <a:ahLst/>
              <a:cxnLst/>
              <a:rect l="0" t="0" r="0" b="0"/>
              <a:pathLst>
                <a:path w="249504" h="293210">
                  <a:moveTo>
                    <a:pt x="170297" y="37578"/>
                  </a:moveTo>
                  <a:lnTo>
                    <a:pt x="170297" y="37578"/>
                  </a:lnTo>
                  <a:lnTo>
                    <a:pt x="170297" y="24320"/>
                  </a:lnTo>
                  <a:lnTo>
                    <a:pt x="169240" y="22390"/>
                  </a:lnTo>
                  <a:lnTo>
                    <a:pt x="167475" y="21102"/>
                  </a:lnTo>
                  <a:lnTo>
                    <a:pt x="165240" y="20244"/>
                  </a:lnTo>
                  <a:lnTo>
                    <a:pt x="163752" y="18614"/>
                  </a:lnTo>
                  <a:lnTo>
                    <a:pt x="162097" y="13980"/>
                  </a:lnTo>
                  <a:lnTo>
                    <a:pt x="155715" y="8393"/>
                  </a:lnTo>
                  <a:lnTo>
                    <a:pt x="146883" y="3440"/>
                  </a:lnTo>
                  <a:lnTo>
                    <a:pt x="134902" y="652"/>
                  </a:lnTo>
                  <a:lnTo>
                    <a:pt x="124227" y="0"/>
                  </a:lnTo>
                  <a:lnTo>
                    <a:pt x="101261" y="9746"/>
                  </a:lnTo>
                  <a:lnTo>
                    <a:pt x="54466" y="44272"/>
                  </a:lnTo>
                  <a:lnTo>
                    <a:pt x="25199" y="84605"/>
                  </a:lnTo>
                  <a:lnTo>
                    <a:pt x="7595" y="119833"/>
                  </a:lnTo>
                  <a:lnTo>
                    <a:pt x="0" y="175528"/>
                  </a:lnTo>
                  <a:lnTo>
                    <a:pt x="6678" y="216522"/>
                  </a:lnTo>
                  <a:lnTo>
                    <a:pt x="16220" y="239235"/>
                  </a:lnTo>
                  <a:lnTo>
                    <a:pt x="26324" y="252792"/>
                  </a:lnTo>
                  <a:lnTo>
                    <a:pt x="78931" y="286461"/>
                  </a:lnTo>
                  <a:lnTo>
                    <a:pt x="112856" y="293115"/>
                  </a:lnTo>
                  <a:lnTo>
                    <a:pt x="135404" y="293209"/>
                  </a:lnTo>
                  <a:lnTo>
                    <a:pt x="175188" y="281432"/>
                  </a:lnTo>
                  <a:lnTo>
                    <a:pt x="214619" y="249691"/>
                  </a:lnTo>
                  <a:lnTo>
                    <a:pt x="228702" y="226016"/>
                  </a:lnTo>
                  <a:lnTo>
                    <a:pt x="249503" y="170747"/>
                  </a:lnTo>
                  <a:lnTo>
                    <a:pt x="249036" y="137243"/>
                  </a:lnTo>
                  <a:lnTo>
                    <a:pt x="242193" y="105561"/>
                  </a:lnTo>
                  <a:lnTo>
                    <a:pt x="208942" y="50224"/>
                  </a:lnTo>
                  <a:lnTo>
                    <a:pt x="198872" y="375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77"/>
            <p:cNvSpPr/>
            <p:nvPr>
              <p:custDataLst>
                <p:tags r:id="rId119"/>
              </p:custDataLst>
            </p:nvPr>
          </p:nvSpPr>
          <p:spPr>
            <a:xfrm>
              <a:off x="9727821" y="1373400"/>
              <a:ext cx="327862" cy="311593"/>
            </a:xfrm>
            <a:custGeom>
              <a:avLst/>
              <a:gdLst/>
              <a:ahLst/>
              <a:cxnLst/>
              <a:rect l="0" t="0" r="0" b="0"/>
              <a:pathLst>
                <a:path w="327862" h="311593">
                  <a:moveTo>
                    <a:pt x="292479" y="74400"/>
                  </a:moveTo>
                  <a:lnTo>
                    <a:pt x="292479" y="74400"/>
                  </a:lnTo>
                  <a:lnTo>
                    <a:pt x="292479" y="69344"/>
                  </a:lnTo>
                  <a:lnTo>
                    <a:pt x="295302" y="64039"/>
                  </a:lnTo>
                  <a:lnTo>
                    <a:pt x="299025" y="58153"/>
                  </a:lnTo>
                  <a:lnTo>
                    <a:pt x="300680" y="52010"/>
                  </a:lnTo>
                  <a:lnTo>
                    <a:pt x="300064" y="48890"/>
                  </a:lnTo>
                  <a:lnTo>
                    <a:pt x="295197" y="38384"/>
                  </a:lnTo>
                  <a:lnTo>
                    <a:pt x="292227" y="24453"/>
                  </a:lnTo>
                  <a:lnTo>
                    <a:pt x="290194" y="22052"/>
                  </a:lnTo>
                  <a:lnTo>
                    <a:pt x="264874" y="2249"/>
                  </a:lnTo>
                  <a:lnTo>
                    <a:pt x="250575" y="0"/>
                  </a:lnTo>
                  <a:lnTo>
                    <a:pt x="229734" y="3790"/>
                  </a:lnTo>
                  <a:lnTo>
                    <a:pt x="172631" y="20637"/>
                  </a:lnTo>
                  <a:lnTo>
                    <a:pt x="124794" y="48375"/>
                  </a:lnTo>
                  <a:lnTo>
                    <a:pt x="73901" y="93786"/>
                  </a:lnTo>
                  <a:lnTo>
                    <a:pt x="28666" y="148658"/>
                  </a:lnTo>
                  <a:lnTo>
                    <a:pt x="10406" y="181422"/>
                  </a:lnTo>
                  <a:lnTo>
                    <a:pt x="1115" y="215119"/>
                  </a:lnTo>
                  <a:lnTo>
                    <a:pt x="0" y="235367"/>
                  </a:lnTo>
                  <a:lnTo>
                    <a:pt x="3032" y="254949"/>
                  </a:lnTo>
                  <a:lnTo>
                    <a:pt x="10731" y="271413"/>
                  </a:lnTo>
                  <a:lnTo>
                    <a:pt x="15747" y="278767"/>
                  </a:lnTo>
                  <a:lnTo>
                    <a:pt x="29788" y="289760"/>
                  </a:lnTo>
                  <a:lnTo>
                    <a:pt x="64670" y="305442"/>
                  </a:lnTo>
                  <a:lnTo>
                    <a:pt x="121970" y="311592"/>
                  </a:lnTo>
                  <a:lnTo>
                    <a:pt x="156585" y="309427"/>
                  </a:lnTo>
                  <a:lnTo>
                    <a:pt x="212966" y="295184"/>
                  </a:lnTo>
                  <a:lnTo>
                    <a:pt x="263468" y="267464"/>
                  </a:lnTo>
                  <a:lnTo>
                    <a:pt x="294313" y="234950"/>
                  </a:lnTo>
                  <a:lnTo>
                    <a:pt x="317967" y="197953"/>
                  </a:lnTo>
                  <a:lnTo>
                    <a:pt x="324974" y="179054"/>
                  </a:lnTo>
                  <a:lnTo>
                    <a:pt x="327861" y="151623"/>
                  </a:lnTo>
                  <a:lnTo>
                    <a:pt x="324784" y="136590"/>
                  </a:lnTo>
                  <a:lnTo>
                    <a:pt x="312047" y="116228"/>
                  </a:lnTo>
                  <a:lnTo>
                    <a:pt x="294866" y="101845"/>
                  </a:lnTo>
                  <a:lnTo>
                    <a:pt x="244228" y="80930"/>
                  </a:lnTo>
                  <a:lnTo>
                    <a:pt x="187650" y="61716"/>
                  </a:lnTo>
                  <a:lnTo>
                    <a:pt x="129401" y="52776"/>
                  </a:lnTo>
                  <a:lnTo>
                    <a:pt x="111504" y="45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SMARTInkShape-678"/>
          <p:cNvSpPr/>
          <p:nvPr>
            <p:custDataLst>
              <p:tags r:id="rId1"/>
            </p:custDataLst>
          </p:nvPr>
        </p:nvSpPr>
        <p:spPr>
          <a:xfrm>
            <a:off x="7705725" y="1485900"/>
            <a:ext cx="47626" cy="247651"/>
          </a:xfrm>
          <a:custGeom>
            <a:avLst/>
            <a:gdLst/>
            <a:ahLst/>
            <a:cxnLst/>
            <a:rect l="0" t="0" r="0" b="0"/>
            <a:pathLst>
              <a:path w="47626" h="247651">
                <a:moveTo>
                  <a:pt x="0" y="0"/>
                </a:moveTo>
                <a:lnTo>
                  <a:pt x="0" y="0"/>
                </a:lnTo>
                <a:lnTo>
                  <a:pt x="1059" y="34173"/>
                </a:lnTo>
                <a:lnTo>
                  <a:pt x="9701" y="86216"/>
                </a:lnTo>
                <a:lnTo>
                  <a:pt x="24635" y="142918"/>
                </a:lnTo>
                <a:lnTo>
                  <a:pt x="34775" y="198970"/>
                </a:lnTo>
                <a:lnTo>
                  <a:pt x="47625" y="247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94"/>
          <p:cNvGrpSpPr/>
          <p:nvPr/>
        </p:nvGrpSpPr>
        <p:grpSpPr>
          <a:xfrm>
            <a:off x="842237" y="2695575"/>
            <a:ext cx="1242367" cy="742951"/>
            <a:chOff x="842237" y="2695575"/>
            <a:chExt cx="1242367" cy="742951"/>
          </a:xfrm>
        </p:grpSpPr>
        <p:sp>
          <p:nvSpPr>
            <p:cNvPr id="100" name="SMARTInkShape-679"/>
            <p:cNvSpPr/>
            <p:nvPr>
              <p:custDataLst>
                <p:tags r:id="rId86"/>
              </p:custDataLst>
            </p:nvPr>
          </p:nvSpPr>
          <p:spPr>
            <a:xfrm>
              <a:off x="1038225" y="2962275"/>
              <a:ext cx="76201" cy="428626"/>
            </a:xfrm>
            <a:custGeom>
              <a:avLst/>
              <a:gdLst/>
              <a:ahLst/>
              <a:cxnLst/>
              <a:rect l="0" t="0" r="0" b="0"/>
              <a:pathLst>
                <a:path w="76201" h="4286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7539" y="22534"/>
                  </a:lnTo>
                  <a:lnTo>
                    <a:pt x="11759" y="39132"/>
                  </a:lnTo>
                  <a:lnTo>
                    <a:pt x="24636" y="77590"/>
                  </a:lnTo>
                  <a:lnTo>
                    <a:pt x="35833" y="134530"/>
                  </a:lnTo>
                  <a:lnTo>
                    <a:pt x="44982" y="181835"/>
                  </a:lnTo>
                  <a:lnTo>
                    <a:pt x="52160" y="231945"/>
                  </a:lnTo>
                  <a:lnTo>
                    <a:pt x="57223" y="282608"/>
                  </a:lnTo>
                  <a:lnTo>
                    <a:pt x="65221" y="341023"/>
                  </a:lnTo>
                  <a:lnTo>
                    <a:pt x="74748" y="394829"/>
                  </a:lnTo>
                  <a:lnTo>
                    <a:pt x="76200" y="428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680"/>
            <p:cNvSpPr/>
            <p:nvPr>
              <p:custDataLst>
                <p:tags r:id="rId87"/>
              </p:custDataLst>
            </p:nvPr>
          </p:nvSpPr>
          <p:spPr>
            <a:xfrm>
              <a:off x="842237" y="2887143"/>
              <a:ext cx="510314" cy="522808"/>
            </a:xfrm>
            <a:custGeom>
              <a:avLst/>
              <a:gdLst/>
              <a:ahLst/>
              <a:cxnLst/>
              <a:rect l="0" t="0" r="0" b="0"/>
              <a:pathLst>
                <a:path w="510314" h="522808">
                  <a:moveTo>
                    <a:pt x="5488" y="113232"/>
                  </a:moveTo>
                  <a:lnTo>
                    <a:pt x="5488" y="113232"/>
                  </a:lnTo>
                  <a:lnTo>
                    <a:pt x="432" y="108176"/>
                  </a:lnTo>
                  <a:lnTo>
                    <a:pt x="0" y="105628"/>
                  </a:lnTo>
                  <a:lnTo>
                    <a:pt x="771" y="102871"/>
                  </a:lnTo>
                  <a:lnTo>
                    <a:pt x="18469" y="68175"/>
                  </a:lnTo>
                  <a:lnTo>
                    <a:pt x="30308" y="58635"/>
                  </a:lnTo>
                  <a:lnTo>
                    <a:pt x="82195" y="26895"/>
                  </a:lnTo>
                  <a:lnTo>
                    <a:pt x="103080" y="15593"/>
                  </a:lnTo>
                  <a:lnTo>
                    <a:pt x="159605" y="2537"/>
                  </a:lnTo>
                  <a:lnTo>
                    <a:pt x="206022" y="0"/>
                  </a:lnTo>
                  <a:lnTo>
                    <a:pt x="253289" y="2071"/>
                  </a:lnTo>
                  <a:lnTo>
                    <a:pt x="297985" y="12209"/>
                  </a:lnTo>
                  <a:lnTo>
                    <a:pt x="351014" y="34598"/>
                  </a:lnTo>
                  <a:lnTo>
                    <a:pt x="379387" y="58183"/>
                  </a:lnTo>
                  <a:lnTo>
                    <a:pt x="422085" y="111523"/>
                  </a:lnTo>
                  <a:lnTo>
                    <a:pt x="434059" y="131522"/>
                  </a:lnTo>
                  <a:lnTo>
                    <a:pt x="440800" y="161690"/>
                  </a:lnTo>
                  <a:lnTo>
                    <a:pt x="442377" y="184863"/>
                  </a:lnTo>
                  <a:lnTo>
                    <a:pt x="437433" y="206452"/>
                  </a:lnTo>
                  <a:lnTo>
                    <a:pt x="422750" y="233633"/>
                  </a:lnTo>
                  <a:lnTo>
                    <a:pt x="393768" y="266837"/>
                  </a:lnTo>
                  <a:lnTo>
                    <a:pt x="345270" y="295515"/>
                  </a:lnTo>
                  <a:lnTo>
                    <a:pt x="296972" y="314809"/>
                  </a:lnTo>
                  <a:lnTo>
                    <a:pt x="244368" y="321733"/>
                  </a:lnTo>
                  <a:lnTo>
                    <a:pt x="187095" y="322721"/>
                  </a:lnTo>
                  <a:lnTo>
                    <a:pt x="174891" y="322764"/>
                  </a:lnTo>
                  <a:lnTo>
                    <a:pt x="172398" y="321712"/>
                  </a:lnTo>
                  <a:lnTo>
                    <a:pt x="170737" y="319952"/>
                  </a:lnTo>
                  <a:lnTo>
                    <a:pt x="168070" y="314580"/>
                  </a:lnTo>
                  <a:lnTo>
                    <a:pt x="201003" y="313334"/>
                  </a:lnTo>
                  <a:lnTo>
                    <a:pt x="249330" y="318324"/>
                  </a:lnTo>
                  <a:lnTo>
                    <a:pt x="299148" y="330564"/>
                  </a:lnTo>
                  <a:lnTo>
                    <a:pt x="356026" y="352267"/>
                  </a:lnTo>
                  <a:lnTo>
                    <a:pt x="408340" y="381993"/>
                  </a:lnTo>
                  <a:lnTo>
                    <a:pt x="465098" y="439123"/>
                  </a:lnTo>
                  <a:lnTo>
                    <a:pt x="492456" y="471858"/>
                  </a:lnTo>
                  <a:lnTo>
                    <a:pt x="505688" y="497378"/>
                  </a:lnTo>
                  <a:lnTo>
                    <a:pt x="510313" y="522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681"/>
            <p:cNvSpPr/>
            <p:nvPr>
              <p:custDataLst>
                <p:tags r:id="rId88"/>
              </p:custDataLst>
            </p:nvPr>
          </p:nvSpPr>
          <p:spPr>
            <a:xfrm>
              <a:off x="1449257" y="2828925"/>
              <a:ext cx="160469" cy="542926"/>
            </a:xfrm>
            <a:custGeom>
              <a:avLst/>
              <a:gdLst/>
              <a:ahLst/>
              <a:cxnLst/>
              <a:rect l="0" t="0" r="0" b="0"/>
              <a:pathLst>
                <a:path w="160469" h="542926">
                  <a:moveTo>
                    <a:pt x="160468" y="0"/>
                  </a:moveTo>
                  <a:lnTo>
                    <a:pt x="160468" y="0"/>
                  </a:lnTo>
                  <a:lnTo>
                    <a:pt x="155411" y="0"/>
                  </a:lnTo>
                  <a:lnTo>
                    <a:pt x="150107" y="2822"/>
                  </a:lnTo>
                  <a:lnTo>
                    <a:pt x="138078" y="13258"/>
                  </a:lnTo>
                  <a:lnTo>
                    <a:pt x="104607" y="68736"/>
                  </a:lnTo>
                  <a:lnTo>
                    <a:pt x="77317" y="117394"/>
                  </a:lnTo>
                  <a:lnTo>
                    <a:pt x="60336" y="153317"/>
                  </a:lnTo>
                  <a:lnTo>
                    <a:pt x="40841" y="193594"/>
                  </a:lnTo>
                  <a:lnTo>
                    <a:pt x="24772" y="249555"/>
                  </a:lnTo>
                  <a:lnTo>
                    <a:pt x="5919" y="307920"/>
                  </a:lnTo>
                  <a:lnTo>
                    <a:pt x="0" y="361312"/>
                  </a:lnTo>
                  <a:lnTo>
                    <a:pt x="3887" y="412624"/>
                  </a:lnTo>
                  <a:lnTo>
                    <a:pt x="15905" y="455921"/>
                  </a:lnTo>
                  <a:lnTo>
                    <a:pt x="32733" y="484337"/>
                  </a:lnTo>
                  <a:lnTo>
                    <a:pt x="63505" y="510617"/>
                  </a:lnTo>
                  <a:lnTo>
                    <a:pt x="122368" y="542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82"/>
            <p:cNvSpPr/>
            <p:nvPr>
              <p:custDataLst>
                <p:tags r:id="rId89"/>
              </p:custDataLst>
            </p:nvPr>
          </p:nvSpPr>
          <p:spPr>
            <a:xfrm>
              <a:off x="1638300" y="2971800"/>
              <a:ext cx="219076" cy="381001"/>
            </a:xfrm>
            <a:custGeom>
              <a:avLst/>
              <a:gdLst/>
              <a:ahLst/>
              <a:cxnLst/>
              <a:rect l="0" t="0" r="0" b="0"/>
              <a:pathLst>
                <a:path w="219076" h="381001">
                  <a:moveTo>
                    <a:pt x="219075" y="0"/>
                  </a:moveTo>
                  <a:lnTo>
                    <a:pt x="219075" y="0"/>
                  </a:lnTo>
                  <a:lnTo>
                    <a:pt x="214018" y="0"/>
                  </a:lnTo>
                  <a:lnTo>
                    <a:pt x="212529" y="1058"/>
                  </a:lnTo>
                  <a:lnTo>
                    <a:pt x="211536" y="2822"/>
                  </a:lnTo>
                  <a:lnTo>
                    <a:pt x="210874" y="5056"/>
                  </a:lnTo>
                  <a:lnTo>
                    <a:pt x="199363" y="19298"/>
                  </a:lnTo>
                  <a:lnTo>
                    <a:pt x="190304" y="31471"/>
                  </a:lnTo>
                  <a:lnTo>
                    <a:pt x="163207" y="86452"/>
                  </a:lnTo>
                  <a:lnTo>
                    <a:pt x="133101" y="140985"/>
                  </a:lnTo>
                  <a:lnTo>
                    <a:pt x="101567" y="197855"/>
                  </a:lnTo>
                  <a:lnTo>
                    <a:pt x="79016" y="247848"/>
                  </a:lnTo>
                  <a:lnTo>
                    <a:pt x="53092" y="303572"/>
                  </a:lnTo>
                  <a:lnTo>
                    <a:pt x="16398" y="36263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683"/>
            <p:cNvSpPr/>
            <p:nvPr>
              <p:custDataLst>
                <p:tags r:id="rId90"/>
              </p:custDataLst>
            </p:nvPr>
          </p:nvSpPr>
          <p:spPr>
            <a:xfrm>
              <a:off x="1642337" y="2981325"/>
              <a:ext cx="205514" cy="381001"/>
            </a:xfrm>
            <a:custGeom>
              <a:avLst/>
              <a:gdLst/>
              <a:ahLst/>
              <a:cxnLst/>
              <a:rect l="0" t="0" r="0" b="0"/>
              <a:pathLst>
                <a:path w="205514" h="381001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4091" y="10362"/>
                  </a:lnTo>
                  <a:lnTo>
                    <a:pt x="18664" y="58314"/>
                  </a:lnTo>
                  <a:lnTo>
                    <a:pt x="44487" y="107750"/>
                  </a:lnTo>
                  <a:lnTo>
                    <a:pt x="64109" y="156163"/>
                  </a:lnTo>
                  <a:lnTo>
                    <a:pt x="85781" y="205433"/>
                  </a:lnTo>
                  <a:lnTo>
                    <a:pt x="116734" y="261689"/>
                  </a:lnTo>
                  <a:lnTo>
                    <a:pt x="148379" y="313666"/>
                  </a:lnTo>
                  <a:lnTo>
                    <a:pt x="197047" y="372136"/>
                  </a:lnTo>
                  <a:lnTo>
                    <a:pt x="205513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684"/>
            <p:cNvSpPr/>
            <p:nvPr>
              <p:custDataLst>
                <p:tags r:id="rId91"/>
              </p:custDataLst>
            </p:nvPr>
          </p:nvSpPr>
          <p:spPr>
            <a:xfrm>
              <a:off x="1828916" y="2695575"/>
              <a:ext cx="255688" cy="742951"/>
            </a:xfrm>
            <a:custGeom>
              <a:avLst/>
              <a:gdLst/>
              <a:ahLst/>
              <a:cxnLst/>
              <a:rect l="0" t="0" r="0" b="0"/>
              <a:pathLst>
                <a:path w="255688" h="742951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6"/>
                  </a:lnTo>
                  <a:lnTo>
                    <a:pt x="1020" y="6546"/>
                  </a:lnTo>
                  <a:lnTo>
                    <a:pt x="2758" y="7539"/>
                  </a:lnTo>
                  <a:lnTo>
                    <a:pt x="35535" y="22666"/>
                  </a:lnTo>
                  <a:lnTo>
                    <a:pt x="86906" y="68327"/>
                  </a:lnTo>
                  <a:lnTo>
                    <a:pt x="141814" y="125029"/>
                  </a:lnTo>
                  <a:lnTo>
                    <a:pt x="173343" y="175137"/>
                  </a:lnTo>
                  <a:lnTo>
                    <a:pt x="197682" y="220168"/>
                  </a:lnTo>
                  <a:lnTo>
                    <a:pt x="224869" y="277734"/>
                  </a:lnTo>
                  <a:lnTo>
                    <a:pt x="239172" y="322063"/>
                  </a:lnTo>
                  <a:lnTo>
                    <a:pt x="250113" y="368712"/>
                  </a:lnTo>
                  <a:lnTo>
                    <a:pt x="255687" y="425335"/>
                  </a:lnTo>
                  <a:lnTo>
                    <a:pt x="254536" y="469748"/>
                  </a:lnTo>
                  <a:lnTo>
                    <a:pt x="239079" y="523218"/>
                  </a:lnTo>
                  <a:lnTo>
                    <a:pt x="225520" y="574546"/>
                  </a:lnTo>
                  <a:lnTo>
                    <a:pt x="199101" y="627797"/>
                  </a:lnTo>
                  <a:lnTo>
                    <a:pt x="161738" y="682903"/>
                  </a:lnTo>
                  <a:lnTo>
                    <a:pt x="141451" y="710628"/>
                  </a:lnTo>
                  <a:lnTo>
                    <a:pt x="139771" y="716111"/>
                  </a:lnTo>
                  <a:lnTo>
                    <a:pt x="139708" y="720823"/>
                  </a:lnTo>
                  <a:lnTo>
                    <a:pt x="140725" y="725024"/>
                  </a:lnTo>
                  <a:lnTo>
                    <a:pt x="140345" y="728883"/>
                  </a:lnTo>
                  <a:lnTo>
                    <a:pt x="137100" y="735993"/>
                  </a:lnTo>
                  <a:lnTo>
                    <a:pt x="134753" y="738312"/>
                  </a:lnTo>
                  <a:lnTo>
                    <a:pt x="123709" y="742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685"/>
          <p:cNvSpPr/>
          <p:nvPr>
            <p:custDataLst>
              <p:tags r:id="rId2"/>
            </p:custDataLst>
          </p:nvPr>
        </p:nvSpPr>
        <p:spPr>
          <a:xfrm>
            <a:off x="1381125" y="2609850"/>
            <a:ext cx="114301" cy="257176"/>
          </a:xfrm>
          <a:custGeom>
            <a:avLst/>
            <a:gdLst/>
            <a:ahLst/>
            <a:cxnLst/>
            <a:rect l="0" t="0" r="0" b="0"/>
            <a:pathLst>
              <a:path w="114301" h="257176">
                <a:moveTo>
                  <a:pt x="114300" y="0"/>
                </a:moveTo>
                <a:lnTo>
                  <a:pt x="114300" y="0"/>
                </a:lnTo>
                <a:lnTo>
                  <a:pt x="106099" y="8201"/>
                </a:lnTo>
                <a:lnTo>
                  <a:pt x="105167" y="14189"/>
                </a:lnTo>
                <a:lnTo>
                  <a:pt x="103719" y="70851"/>
                </a:lnTo>
                <a:lnTo>
                  <a:pt x="79265" y="127026"/>
                </a:lnTo>
                <a:lnTo>
                  <a:pt x="45770" y="186002"/>
                </a:lnTo>
                <a:lnTo>
                  <a:pt x="15909" y="230251"/>
                </a:lnTo>
                <a:lnTo>
                  <a:pt x="9540" y="234625"/>
                </a:lnTo>
                <a:lnTo>
                  <a:pt x="6360" y="235792"/>
                </a:lnTo>
                <a:lnTo>
                  <a:pt x="4240" y="237628"/>
                </a:lnTo>
                <a:lnTo>
                  <a:pt x="15" y="247610"/>
                </a:lnTo>
                <a:lnTo>
                  <a:pt x="0" y="2571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96"/>
          <p:cNvGrpSpPr/>
          <p:nvPr/>
        </p:nvGrpSpPr>
        <p:grpSpPr>
          <a:xfrm>
            <a:off x="2276475" y="2571750"/>
            <a:ext cx="5226693" cy="771526"/>
            <a:chOff x="2276475" y="2571750"/>
            <a:chExt cx="5226693" cy="771526"/>
          </a:xfrm>
        </p:grpSpPr>
        <p:sp>
          <p:nvSpPr>
            <p:cNvPr id="108" name="SMARTInkShape-686"/>
            <p:cNvSpPr/>
            <p:nvPr>
              <p:custDataLst>
                <p:tags r:id="rId68"/>
              </p:custDataLst>
            </p:nvPr>
          </p:nvSpPr>
          <p:spPr>
            <a:xfrm>
              <a:off x="2276475" y="3086100"/>
              <a:ext cx="276226" cy="4718"/>
            </a:xfrm>
            <a:custGeom>
              <a:avLst/>
              <a:gdLst/>
              <a:ahLst/>
              <a:cxnLst/>
              <a:rect l="0" t="0" r="0" b="0"/>
              <a:pathLst>
                <a:path w="276226" h="4718">
                  <a:moveTo>
                    <a:pt x="0" y="0"/>
                  </a:moveTo>
                  <a:lnTo>
                    <a:pt x="0" y="0"/>
                  </a:lnTo>
                  <a:lnTo>
                    <a:pt x="59245" y="0"/>
                  </a:lnTo>
                  <a:lnTo>
                    <a:pt x="107873" y="4717"/>
                  </a:lnTo>
                  <a:lnTo>
                    <a:pt x="162137" y="621"/>
                  </a:lnTo>
                  <a:lnTo>
                    <a:pt x="217639" y="82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87"/>
            <p:cNvSpPr/>
            <p:nvPr>
              <p:custDataLst>
                <p:tags r:id="rId69"/>
              </p:custDataLst>
            </p:nvPr>
          </p:nvSpPr>
          <p:spPr>
            <a:xfrm>
              <a:off x="2362200" y="32194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51204" y="17992"/>
                  </a:lnTo>
                  <a:lnTo>
                    <a:pt x="87660" y="10850"/>
                  </a:lnTo>
                  <a:lnTo>
                    <a:pt x="143045" y="4585"/>
                  </a:lnTo>
                  <a:lnTo>
                    <a:pt x="201956" y="26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688"/>
            <p:cNvSpPr/>
            <p:nvPr>
              <p:custDataLst>
                <p:tags r:id="rId70"/>
              </p:custDataLst>
            </p:nvPr>
          </p:nvSpPr>
          <p:spPr>
            <a:xfrm>
              <a:off x="2809875" y="3152775"/>
              <a:ext cx="276226" cy="9492"/>
            </a:xfrm>
            <a:custGeom>
              <a:avLst/>
              <a:gdLst/>
              <a:ahLst/>
              <a:cxnLst/>
              <a:rect l="0" t="0" r="0" b="0"/>
              <a:pathLst>
                <a:path w="276226" h="9492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40704" y="8201"/>
                  </a:lnTo>
                  <a:lnTo>
                    <a:pt x="88891" y="9351"/>
                  </a:lnTo>
                  <a:lnTo>
                    <a:pt x="137150" y="9491"/>
                  </a:lnTo>
                  <a:lnTo>
                    <a:pt x="186391" y="8460"/>
                  </a:lnTo>
                  <a:lnTo>
                    <a:pt x="237584" y="1323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689"/>
            <p:cNvSpPr/>
            <p:nvPr>
              <p:custDataLst>
                <p:tags r:id="rId71"/>
              </p:custDataLst>
            </p:nvPr>
          </p:nvSpPr>
          <p:spPr>
            <a:xfrm>
              <a:off x="3172562" y="2829492"/>
              <a:ext cx="323114" cy="425532"/>
            </a:xfrm>
            <a:custGeom>
              <a:avLst/>
              <a:gdLst/>
              <a:ahLst/>
              <a:cxnLst/>
              <a:rect l="0" t="0" r="0" b="0"/>
              <a:pathLst>
                <a:path w="323114" h="425532">
                  <a:moveTo>
                    <a:pt x="8788" y="66108"/>
                  </a:moveTo>
                  <a:lnTo>
                    <a:pt x="8788" y="66108"/>
                  </a:lnTo>
                  <a:lnTo>
                    <a:pt x="8788" y="51919"/>
                  </a:lnTo>
                  <a:lnTo>
                    <a:pt x="13845" y="38385"/>
                  </a:lnTo>
                  <a:lnTo>
                    <a:pt x="21971" y="29798"/>
                  </a:lnTo>
                  <a:lnTo>
                    <a:pt x="41270" y="19013"/>
                  </a:lnTo>
                  <a:lnTo>
                    <a:pt x="85502" y="3737"/>
                  </a:lnTo>
                  <a:lnTo>
                    <a:pt x="132680" y="0"/>
                  </a:lnTo>
                  <a:lnTo>
                    <a:pt x="161209" y="4658"/>
                  </a:lnTo>
                  <a:lnTo>
                    <a:pt x="218340" y="35096"/>
                  </a:lnTo>
                  <a:lnTo>
                    <a:pt x="255380" y="62021"/>
                  </a:lnTo>
                  <a:lnTo>
                    <a:pt x="276350" y="94060"/>
                  </a:lnTo>
                  <a:lnTo>
                    <a:pt x="288679" y="131423"/>
                  </a:lnTo>
                  <a:lnTo>
                    <a:pt x="293381" y="188096"/>
                  </a:lnTo>
                  <a:lnTo>
                    <a:pt x="291907" y="215575"/>
                  </a:lnTo>
                  <a:lnTo>
                    <a:pt x="273714" y="273511"/>
                  </a:lnTo>
                  <a:lnTo>
                    <a:pt x="253090" y="310300"/>
                  </a:lnTo>
                  <a:lnTo>
                    <a:pt x="207314" y="366416"/>
                  </a:lnTo>
                  <a:lnTo>
                    <a:pt x="152930" y="404823"/>
                  </a:lnTo>
                  <a:lnTo>
                    <a:pt x="123463" y="419528"/>
                  </a:lnTo>
                  <a:lnTo>
                    <a:pt x="94624" y="425531"/>
                  </a:lnTo>
                  <a:lnTo>
                    <a:pt x="42429" y="419635"/>
                  </a:lnTo>
                  <a:lnTo>
                    <a:pt x="28678" y="413378"/>
                  </a:lnTo>
                  <a:lnTo>
                    <a:pt x="16570" y="403542"/>
                  </a:lnTo>
                  <a:lnTo>
                    <a:pt x="7660" y="392115"/>
                  </a:lnTo>
                  <a:lnTo>
                    <a:pt x="2995" y="379981"/>
                  </a:lnTo>
                  <a:lnTo>
                    <a:pt x="0" y="354944"/>
                  </a:lnTo>
                  <a:lnTo>
                    <a:pt x="1871" y="349682"/>
                  </a:lnTo>
                  <a:lnTo>
                    <a:pt x="20786" y="330183"/>
                  </a:lnTo>
                  <a:lnTo>
                    <a:pt x="33171" y="326349"/>
                  </a:lnTo>
                  <a:lnTo>
                    <a:pt x="66991" y="323888"/>
                  </a:lnTo>
                  <a:lnTo>
                    <a:pt x="116524" y="333724"/>
                  </a:lnTo>
                  <a:lnTo>
                    <a:pt x="164948" y="345689"/>
                  </a:lnTo>
                  <a:lnTo>
                    <a:pt x="220401" y="368946"/>
                  </a:lnTo>
                  <a:lnTo>
                    <a:pt x="273447" y="385466"/>
                  </a:lnTo>
                  <a:lnTo>
                    <a:pt x="323113" y="3899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90"/>
            <p:cNvSpPr/>
            <p:nvPr>
              <p:custDataLst>
                <p:tags r:id="rId72"/>
              </p:custDataLst>
            </p:nvPr>
          </p:nvSpPr>
          <p:spPr>
            <a:xfrm>
              <a:off x="3512434" y="2839522"/>
              <a:ext cx="258308" cy="339602"/>
            </a:xfrm>
            <a:custGeom>
              <a:avLst/>
              <a:gdLst/>
              <a:ahLst/>
              <a:cxnLst/>
              <a:rect l="0" t="0" r="0" b="0"/>
              <a:pathLst>
                <a:path w="258308" h="339602">
                  <a:moveTo>
                    <a:pt x="230891" y="65603"/>
                  </a:moveTo>
                  <a:lnTo>
                    <a:pt x="230891" y="65603"/>
                  </a:lnTo>
                  <a:lnTo>
                    <a:pt x="225835" y="65603"/>
                  </a:lnTo>
                  <a:lnTo>
                    <a:pt x="224345" y="63486"/>
                  </a:lnTo>
                  <a:lnTo>
                    <a:pt x="221191" y="51453"/>
                  </a:lnTo>
                  <a:lnTo>
                    <a:pt x="199011" y="11138"/>
                  </a:lnTo>
                  <a:lnTo>
                    <a:pt x="194821" y="7068"/>
                  </a:lnTo>
                  <a:lnTo>
                    <a:pt x="184521" y="2546"/>
                  </a:lnTo>
                  <a:lnTo>
                    <a:pt x="161765" y="0"/>
                  </a:lnTo>
                  <a:lnTo>
                    <a:pt x="134915" y="4302"/>
                  </a:lnTo>
                  <a:lnTo>
                    <a:pt x="106851" y="17336"/>
                  </a:lnTo>
                  <a:lnTo>
                    <a:pt x="78427" y="39660"/>
                  </a:lnTo>
                  <a:lnTo>
                    <a:pt x="38397" y="98183"/>
                  </a:lnTo>
                  <a:lnTo>
                    <a:pt x="16870" y="142990"/>
                  </a:lnTo>
                  <a:lnTo>
                    <a:pt x="114" y="200481"/>
                  </a:lnTo>
                  <a:lnTo>
                    <a:pt x="0" y="239740"/>
                  </a:lnTo>
                  <a:lnTo>
                    <a:pt x="10501" y="283328"/>
                  </a:lnTo>
                  <a:lnTo>
                    <a:pt x="26008" y="310736"/>
                  </a:lnTo>
                  <a:lnTo>
                    <a:pt x="37880" y="322012"/>
                  </a:lnTo>
                  <a:lnTo>
                    <a:pt x="61520" y="334310"/>
                  </a:lnTo>
                  <a:lnTo>
                    <a:pt x="88632" y="339601"/>
                  </a:lnTo>
                  <a:lnTo>
                    <a:pt x="143261" y="331173"/>
                  </a:lnTo>
                  <a:lnTo>
                    <a:pt x="173177" y="319621"/>
                  </a:lnTo>
                  <a:lnTo>
                    <a:pt x="192541" y="306558"/>
                  </a:lnTo>
                  <a:lnTo>
                    <a:pt x="235326" y="256684"/>
                  </a:lnTo>
                  <a:lnTo>
                    <a:pt x="250667" y="222644"/>
                  </a:lnTo>
                  <a:lnTo>
                    <a:pt x="258307" y="170989"/>
                  </a:lnTo>
                  <a:lnTo>
                    <a:pt x="257892" y="152658"/>
                  </a:lnTo>
                  <a:lnTo>
                    <a:pt x="251709" y="131496"/>
                  </a:lnTo>
                  <a:lnTo>
                    <a:pt x="246141" y="122053"/>
                  </a:lnTo>
                  <a:lnTo>
                    <a:pt x="240138" y="117150"/>
                  </a:lnTo>
                  <a:lnTo>
                    <a:pt x="230891" y="1132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91"/>
            <p:cNvSpPr/>
            <p:nvPr>
              <p:custDataLst>
                <p:tags r:id="rId73"/>
              </p:custDataLst>
            </p:nvPr>
          </p:nvSpPr>
          <p:spPr>
            <a:xfrm>
              <a:off x="3838575" y="3124200"/>
              <a:ext cx="28499" cy="219076"/>
            </a:xfrm>
            <a:custGeom>
              <a:avLst/>
              <a:gdLst/>
              <a:ahLst/>
              <a:cxnLst/>
              <a:rect l="0" t="0" r="0" b="0"/>
              <a:pathLst>
                <a:path w="28499" h="219076">
                  <a:moveTo>
                    <a:pt x="19050" y="0"/>
                  </a:moveTo>
                  <a:lnTo>
                    <a:pt x="19050" y="0"/>
                  </a:lnTo>
                  <a:lnTo>
                    <a:pt x="26589" y="17900"/>
                  </a:lnTo>
                  <a:lnTo>
                    <a:pt x="28498" y="75840"/>
                  </a:lnTo>
                  <a:lnTo>
                    <a:pt x="25748" y="133980"/>
                  </a:lnTo>
                  <a:lnTo>
                    <a:pt x="14386" y="189949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92"/>
            <p:cNvSpPr/>
            <p:nvPr>
              <p:custDataLst>
                <p:tags r:id="rId74"/>
              </p:custDataLst>
            </p:nvPr>
          </p:nvSpPr>
          <p:spPr>
            <a:xfrm>
              <a:off x="3964799" y="2790941"/>
              <a:ext cx="225981" cy="370181"/>
            </a:xfrm>
            <a:custGeom>
              <a:avLst/>
              <a:gdLst/>
              <a:ahLst/>
              <a:cxnLst/>
              <a:rect l="0" t="0" r="0" b="0"/>
              <a:pathLst>
                <a:path w="225981" h="370181">
                  <a:moveTo>
                    <a:pt x="130951" y="9409"/>
                  </a:moveTo>
                  <a:lnTo>
                    <a:pt x="130951" y="9409"/>
                  </a:lnTo>
                  <a:lnTo>
                    <a:pt x="130951" y="4353"/>
                  </a:lnTo>
                  <a:lnTo>
                    <a:pt x="129893" y="2863"/>
                  </a:lnTo>
                  <a:lnTo>
                    <a:pt x="128129" y="1870"/>
                  </a:lnTo>
                  <a:lnTo>
                    <a:pt x="117694" y="276"/>
                  </a:lnTo>
                  <a:lnTo>
                    <a:pt x="108561" y="0"/>
                  </a:lnTo>
                  <a:lnTo>
                    <a:pt x="99481" y="5580"/>
                  </a:lnTo>
                  <a:lnTo>
                    <a:pt x="57757" y="44668"/>
                  </a:lnTo>
                  <a:lnTo>
                    <a:pt x="33692" y="96851"/>
                  </a:lnTo>
                  <a:lnTo>
                    <a:pt x="14961" y="151330"/>
                  </a:lnTo>
                  <a:lnTo>
                    <a:pt x="4391" y="197392"/>
                  </a:lnTo>
                  <a:lnTo>
                    <a:pt x="0" y="252759"/>
                  </a:lnTo>
                  <a:lnTo>
                    <a:pt x="11035" y="312179"/>
                  </a:lnTo>
                  <a:lnTo>
                    <a:pt x="25100" y="337126"/>
                  </a:lnTo>
                  <a:lnTo>
                    <a:pt x="47730" y="357923"/>
                  </a:lnTo>
                  <a:lnTo>
                    <a:pt x="62567" y="365388"/>
                  </a:lnTo>
                  <a:lnTo>
                    <a:pt x="88464" y="369590"/>
                  </a:lnTo>
                  <a:lnTo>
                    <a:pt x="99451" y="370180"/>
                  </a:lnTo>
                  <a:lnTo>
                    <a:pt x="117304" y="365191"/>
                  </a:lnTo>
                  <a:lnTo>
                    <a:pt x="165725" y="337738"/>
                  </a:lnTo>
                  <a:lnTo>
                    <a:pt x="189350" y="311656"/>
                  </a:lnTo>
                  <a:lnTo>
                    <a:pt x="213474" y="265453"/>
                  </a:lnTo>
                  <a:lnTo>
                    <a:pt x="222430" y="225327"/>
                  </a:lnTo>
                  <a:lnTo>
                    <a:pt x="225084" y="179924"/>
                  </a:lnTo>
                  <a:lnTo>
                    <a:pt x="225980" y="122231"/>
                  </a:lnTo>
                  <a:lnTo>
                    <a:pt x="220459" y="98710"/>
                  </a:lnTo>
                  <a:lnTo>
                    <a:pt x="205450" y="70441"/>
                  </a:lnTo>
                  <a:lnTo>
                    <a:pt x="179263" y="34444"/>
                  </a:lnTo>
                  <a:lnTo>
                    <a:pt x="169051" y="28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93"/>
            <p:cNvSpPr/>
            <p:nvPr>
              <p:custDataLst>
                <p:tags r:id="rId75"/>
              </p:custDataLst>
            </p:nvPr>
          </p:nvSpPr>
          <p:spPr>
            <a:xfrm>
              <a:off x="4260282" y="2811315"/>
              <a:ext cx="258135" cy="354524"/>
            </a:xfrm>
            <a:custGeom>
              <a:avLst/>
              <a:gdLst/>
              <a:ahLst/>
              <a:cxnLst/>
              <a:rect l="0" t="0" r="0" b="0"/>
              <a:pathLst>
                <a:path w="258135" h="354524">
                  <a:moveTo>
                    <a:pt x="159318" y="17610"/>
                  </a:moveTo>
                  <a:lnTo>
                    <a:pt x="159318" y="17610"/>
                  </a:lnTo>
                  <a:lnTo>
                    <a:pt x="145129" y="3421"/>
                  </a:lnTo>
                  <a:lnTo>
                    <a:pt x="139606" y="721"/>
                  </a:lnTo>
                  <a:lnTo>
                    <a:pt x="136652" y="0"/>
                  </a:lnTo>
                  <a:lnTo>
                    <a:pt x="122380" y="4044"/>
                  </a:lnTo>
                  <a:lnTo>
                    <a:pt x="98596" y="15950"/>
                  </a:lnTo>
                  <a:lnTo>
                    <a:pt x="79825" y="32758"/>
                  </a:lnTo>
                  <a:lnTo>
                    <a:pt x="42891" y="85837"/>
                  </a:lnTo>
                  <a:lnTo>
                    <a:pt x="23980" y="135666"/>
                  </a:lnTo>
                  <a:lnTo>
                    <a:pt x="5232" y="191095"/>
                  </a:lnTo>
                  <a:lnTo>
                    <a:pt x="0" y="242810"/>
                  </a:lnTo>
                  <a:lnTo>
                    <a:pt x="6515" y="280010"/>
                  </a:lnTo>
                  <a:lnTo>
                    <a:pt x="21380" y="310553"/>
                  </a:lnTo>
                  <a:lnTo>
                    <a:pt x="33101" y="326312"/>
                  </a:lnTo>
                  <a:lnTo>
                    <a:pt x="56657" y="342028"/>
                  </a:lnTo>
                  <a:lnTo>
                    <a:pt x="83744" y="353388"/>
                  </a:lnTo>
                  <a:lnTo>
                    <a:pt x="105269" y="354523"/>
                  </a:lnTo>
                  <a:lnTo>
                    <a:pt x="148524" y="346628"/>
                  </a:lnTo>
                  <a:lnTo>
                    <a:pt x="177992" y="332879"/>
                  </a:lnTo>
                  <a:lnTo>
                    <a:pt x="209848" y="300607"/>
                  </a:lnTo>
                  <a:lnTo>
                    <a:pt x="234262" y="266678"/>
                  </a:lnTo>
                  <a:lnTo>
                    <a:pt x="253066" y="217288"/>
                  </a:lnTo>
                  <a:lnTo>
                    <a:pt x="258134" y="191022"/>
                  </a:lnTo>
                  <a:lnTo>
                    <a:pt x="252764" y="136688"/>
                  </a:lnTo>
                  <a:lnTo>
                    <a:pt x="237397" y="84914"/>
                  </a:lnTo>
                  <a:lnTo>
                    <a:pt x="227181" y="65514"/>
                  </a:lnTo>
                  <a:lnTo>
                    <a:pt x="220435" y="59071"/>
                  </a:lnTo>
                  <a:lnTo>
                    <a:pt x="177018" y="40771"/>
                  </a:lnTo>
                  <a:lnTo>
                    <a:pt x="159318" y="36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94"/>
            <p:cNvSpPr/>
            <p:nvPr>
              <p:custDataLst>
                <p:tags r:id="rId76"/>
              </p:custDataLst>
            </p:nvPr>
          </p:nvSpPr>
          <p:spPr>
            <a:xfrm>
              <a:off x="4574716" y="2733675"/>
              <a:ext cx="270889" cy="373868"/>
            </a:xfrm>
            <a:custGeom>
              <a:avLst/>
              <a:gdLst/>
              <a:ahLst/>
              <a:cxnLst/>
              <a:rect l="0" t="0" r="0" b="0"/>
              <a:pathLst>
                <a:path w="270889" h="373868">
                  <a:moveTo>
                    <a:pt x="206834" y="0"/>
                  </a:moveTo>
                  <a:lnTo>
                    <a:pt x="206834" y="0"/>
                  </a:lnTo>
                  <a:lnTo>
                    <a:pt x="155630" y="1058"/>
                  </a:lnTo>
                  <a:lnTo>
                    <a:pt x="135806" y="8663"/>
                  </a:lnTo>
                  <a:lnTo>
                    <a:pt x="91961" y="40704"/>
                  </a:lnTo>
                  <a:lnTo>
                    <a:pt x="55379" y="85377"/>
                  </a:lnTo>
                  <a:lnTo>
                    <a:pt x="26673" y="144061"/>
                  </a:lnTo>
                  <a:lnTo>
                    <a:pt x="5677" y="201553"/>
                  </a:lnTo>
                  <a:lnTo>
                    <a:pt x="0" y="260221"/>
                  </a:lnTo>
                  <a:lnTo>
                    <a:pt x="6438" y="299588"/>
                  </a:lnTo>
                  <a:lnTo>
                    <a:pt x="21281" y="330772"/>
                  </a:lnTo>
                  <a:lnTo>
                    <a:pt x="32996" y="346682"/>
                  </a:lnTo>
                  <a:lnTo>
                    <a:pt x="50904" y="357986"/>
                  </a:lnTo>
                  <a:lnTo>
                    <a:pt x="91837" y="373867"/>
                  </a:lnTo>
                  <a:lnTo>
                    <a:pt x="125959" y="373830"/>
                  </a:lnTo>
                  <a:lnTo>
                    <a:pt x="157824" y="362060"/>
                  </a:lnTo>
                  <a:lnTo>
                    <a:pt x="197035" y="337003"/>
                  </a:lnTo>
                  <a:lnTo>
                    <a:pt x="232533" y="293483"/>
                  </a:lnTo>
                  <a:lnTo>
                    <a:pt x="260241" y="244121"/>
                  </a:lnTo>
                  <a:lnTo>
                    <a:pt x="270888" y="187059"/>
                  </a:lnTo>
                  <a:lnTo>
                    <a:pt x="270615" y="146912"/>
                  </a:lnTo>
                  <a:lnTo>
                    <a:pt x="258070" y="110322"/>
                  </a:lnTo>
                  <a:lnTo>
                    <a:pt x="228698" y="70999"/>
                  </a:lnTo>
                  <a:lnTo>
                    <a:pt x="187784" y="476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95"/>
            <p:cNvSpPr/>
            <p:nvPr>
              <p:custDataLst>
                <p:tags r:id="rId77"/>
              </p:custDataLst>
            </p:nvPr>
          </p:nvSpPr>
          <p:spPr>
            <a:xfrm>
              <a:off x="4933950" y="2724150"/>
              <a:ext cx="152401" cy="352426"/>
            </a:xfrm>
            <a:custGeom>
              <a:avLst/>
              <a:gdLst/>
              <a:ahLst/>
              <a:cxnLst/>
              <a:rect l="0" t="0" r="0" b="0"/>
              <a:pathLst>
                <a:path w="152401" h="352426">
                  <a:moveTo>
                    <a:pt x="152400" y="0"/>
                  </a:moveTo>
                  <a:lnTo>
                    <a:pt x="152400" y="0"/>
                  </a:lnTo>
                  <a:lnTo>
                    <a:pt x="144861" y="17900"/>
                  </a:lnTo>
                  <a:lnTo>
                    <a:pt x="138211" y="41636"/>
                  </a:lnTo>
                  <a:lnTo>
                    <a:pt x="112318" y="100617"/>
                  </a:lnTo>
                  <a:lnTo>
                    <a:pt x="92115" y="149658"/>
                  </a:lnTo>
                  <a:lnTo>
                    <a:pt x="74013" y="200111"/>
                  </a:lnTo>
                  <a:lnTo>
                    <a:pt x="50368" y="250842"/>
                  </a:lnTo>
                  <a:lnTo>
                    <a:pt x="25920" y="308712"/>
                  </a:lnTo>
                  <a:lnTo>
                    <a:pt x="9752" y="346794"/>
                  </a:lnTo>
                  <a:lnTo>
                    <a:pt x="7560" y="348671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696"/>
            <p:cNvSpPr/>
            <p:nvPr>
              <p:custDataLst>
                <p:tags r:id="rId78"/>
              </p:custDataLst>
            </p:nvPr>
          </p:nvSpPr>
          <p:spPr>
            <a:xfrm>
              <a:off x="4943475" y="2762250"/>
              <a:ext cx="219076" cy="304801"/>
            </a:xfrm>
            <a:custGeom>
              <a:avLst/>
              <a:gdLst/>
              <a:ahLst/>
              <a:cxnLst/>
              <a:rect l="0" t="0" r="0" b="0"/>
              <a:pathLst>
                <a:path w="219076" h="3048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3183"/>
                  </a:lnTo>
                  <a:lnTo>
                    <a:pt x="11759" y="29659"/>
                  </a:lnTo>
                  <a:lnTo>
                    <a:pt x="45138" y="86346"/>
                  </a:lnTo>
                  <a:lnTo>
                    <a:pt x="68752" y="136254"/>
                  </a:lnTo>
                  <a:lnTo>
                    <a:pt x="89162" y="169488"/>
                  </a:lnTo>
                  <a:lnTo>
                    <a:pt x="135638" y="228428"/>
                  </a:lnTo>
                  <a:lnTo>
                    <a:pt x="193393" y="287488"/>
                  </a:lnTo>
                  <a:lnTo>
                    <a:pt x="219075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697"/>
            <p:cNvSpPr/>
            <p:nvPr>
              <p:custDataLst>
                <p:tags r:id="rId79"/>
              </p:custDataLst>
            </p:nvPr>
          </p:nvSpPr>
          <p:spPr>
            <a:xfrm>
              <a:off x="5411524" y="2886249"/>
              <a:ext cx="265377" cy="18877"/>
            </a:xfrm>
            <a:custGeom>
              <a:avLst/>
              <a:gdLst/>
              <a:ahLst/>
              <a:cxnLst/>
              <a:rect l="0" t="0" r="0" b="0"/>
              <a:pathLst>
                <a:path w="265377" h="18877">
                  <a:moveTo>
                    <a:pt x="8201" y="9351"/>
                  </a:moveTo>
                  <a:lnTo>
                    <a:pt x="8201" y="9351"/>
                  </a:lnTo>
                  <a:lnTo>
                    <a:pt x="0" y="9351"/>
                  </a:lnTo>
                  <a:lnTo>
                    <a:pt x="4125" y="9351"/>
                  </a:lnTo>
                  <a:lnTo>
                    <a:pt x="9212" y="6529"/>
                  </a:lnTo>
                  <a:lnTo>
                    <a:pt x="12050" y="4295"/>
                  </a:lnTo>
                  <a:lnTo>
                    <a:pt x="20848" y="1812"/>
                  </a:lnTo>
                  <a:lnTo>
                    <a:pt x="69284" y="0"/>
                  </a:lnTo>
                  <a:lnTo>
                    <a:pt x="122823" y="907"/>
                  </a:lnTo>
                  <a:lnTo>
                    <a:pt x="170817" y="7370"/>
                  </a:lnTo>
                  <a:lnTo>
                    <a:pt x="221062" y="14016"/>
                  </a:lnTo>
                  <a:lnTo>
                    <a:pt x="265376" y="188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98"/>
            <p:cNvSpPr/>
            <p:nvPr>
              <p:custDataLst>
                <p:tags r:id="rId80"/>
              </p:custDataLst>
            </p:nvPr>
          </p:nvSpPr>
          <p:spPr>
            <a:xfrm>
              <a:off x="5829300" y="2571750"/>
              <a:ext cx="238126" cy="26612"/>
            </a:xfrm>
            <a:custGeom>
              <a:avLst/>
              <a:gdLst/>
              <a:ahLst/>
              <a:cxnLst/>
              <a:rect l="0" t="0" r="0" b="0"/>
              <a:pathLst>
                <a:path w="238126" h="26612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8201" y="14581"/>
                  </a:lnTo>
                  <a:lnTo>
                    <a:pt x="9701" y="16071"/>
                  </a:lnTo>
                  <a:lnTo>
                    <a:pt x="14189" y="17726"/>
                  </a:lnTo>
                  <a:lnTo>
                    <a:pt x="39132" y="21698"/>
                  </a:lnTo>
                  <a:lnTo>
                    <a:pt x="52317" y="25518"/>
                  </a:lnTo>
                  <a:lnTo>
                    <a:pt x="78648" y="26611"/>
                  </a:lnTo>
                  <a:lnTo>
                    <a:pt x="137266" y="20255"/>
                  </a:lnTo>
                  <a:lnTo>
                    <a:pt x="189762" y="11670"/>
                  </a:lnTo>
                  <a:lnTo>
                    <a:pt x="216034" y="733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99"/>
            <p:cNvSpPr/>
            <p:nvPr>
              <p:custDataLst>
                <p:tags r:id="rId81"/>
              </p:custDataLst>
            </p:nvPr>
          </p:nvSpPr>
          <p:spPr>
            <a:xfrm>
              <a:off x="5877318" y="2667000"/>
              <a:ext cx="360784" cy="336400"/>
            </a:xfrm>
            <a:custGeom>
              <a:avLst/>
              <a:gdLst/>
              <a:ahLst/>
              <a:cxnLst/>
              <a:rect l="0" t="0" r="0" b="0"/>
              <a:pathLst>
                <a:path w="360784" h="336400">
                  <a:moveTo>
                    <a:pt x="9132" y="0"/>
                  </a:moveTo>
                  <a:lnTo>
                    <a:pt x="9132" y="0"/>
                  </a:lnTo>
                  <a:lnTo>
                    <a:pt x="9132" y="55479"/>
                  </a:lnTo>
                  <a:lnTo>
                    <a:pt x="9132" y="106108"/>
                  </a:lnTo>
                  <a:lnTo>
                    <a:pt x="6310" y="113481"/>
                  </a:lnTo>
                  <a:lnTo>
                    <a:pt x="931" y="121782"/>
                  </a:lnTo>
                  <a:lnTo>
                    <a:pt x="0" y="128276"/>
                  </a:lnTo>
                  <a:lnTo>
                    <a:pt x="927" y="129967"/>
                  </a:lnTo>
                  <a:lnTo>
                    <a:pt x="2603" y="131095"/>
                  </a:lnTo>
                  <a:lnTo>
                    <a:pt x="4780" y="131847"/>
                  </a:lnTo>
                  <a:lnTo>
                    <a:pt x="7289" y="131289"/>
                  </a:lnTo>
                  <a:lnTo>
                    <a:pt x="15877" y="125449"/>
                  </a:lnTo>
                  <a:lnTo>
                    <a:pt x="36683" y="107814"/>
                  </a:lnTo>
                  <a:lnTo>
                    <a:pt x="87816" y="85717"/>
                  </a:lnTo>
                  <a:lnTo>
                    <a:pt x="142699" y="66675"/>
                  </a:lnTo>
                  <a:lnTo>
                    <a:pt x="162687" y="62441"/>
                  </a:lnTo>
                  <a:lnTo>
                    <a:pt x="185682" y="64088"/>
                  </a:lnTo>
                  <a:lnTo>
                    <a:pt x="239971" y="87057"/>
                  </a:lnTo>
                  <a:lnTo>
                    <a:pt x="293922" y="117650"/>
                  </a:lnTo>
                  <a:lnTo>
                    <a:pt x="322115" y="137635"/>
                  </a:lnTo>
                  <a:lnTo>
                    <a:pt x="343286" y="163194"/>
                  </a:lnTo>
                  <a:lnTo>
                    <a:pt x="355673" y="189818"/>
                  </a:lnTo>
                  <a:lnTo>
                    <a:pt x="360783" y="229974"/>
                  </a:lnTo>
                  <a:lnTo>
                    <a:pt x="356272" y="257582"/>
                  </a:lnTo>
                  <a:lnTo>
                    <a:pt x="343176" y="280814"/>
                  </a:lnTo>
                  <a:lnTo>
                    <a:pt x="294105" y="320520"/>
                  </a:lnTo>
                  <a:lnTo>
                    <a:pt x="261020" y="334622"/>
                  </a:lnTo>
                  <a:lnTo>
                    <a:pt x="239616" y="336399"/>
                  </a:lnTo>
                  <a:lnTo>
                    <a:pt x="182751" y="333774"/>
                  </a:lnTo>
                  <a:lnTo>
                    <a:pt x="138403" y="330632"/>
                  </a:lnTo>
                  <a:lnTo>
                    <a:pt x="94857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700"/>
            <p:cNvSpPr/>
            <p:nvPr>
              <p:custDataLst>
                <p:tags r:id="rId82"/>
              </p:custDataLst>
            </p:nvPr>
          </p:nvSpPr>
          <p:spPr>
            <a:xfrm>
              <a:off x="6334125" y="295275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54547"/>
                  </a:lnTo>
                  <a:lnTo>
                    <a:pt x="8466" y="97400"/>
                  </a:lnTo>
                  <a:lnTo>
                    <a:pt x="1986" y="11629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701"/>
            <p:cNvSpPr/>
            <p:nvPr>
              <p:custDataLst>
                <p:tags r:id="rId83"/>
              </p:custDataLst>
            </p:nvPr>
          </p:nvSpPr>
          <p:spPr>
            <a:xfrm>
              <a:off x="6459996" y="2658155"/>
              <a:ext cx="254029" cy="346923"/>
            </a:xfrm>
            <a:custGeom>
              <a:avLst/>
              <a:gdLst/>
              <a:ahLst/>
              <a:cxnLst/>
              <a:rect l="0" t="0" r="0" b="0"/>
              <a:pathLst>
                <a:path w="254029" h="346923">
                  <a:moveTo>
                    <a:pt x="140829" y="56470"/>
                  </a:moveTo>
                  <a:lnTo>
                    <a:pt x="140829" y="56470"/>
                  </a:lnTo>
                  <a:lnTo>
                    <a:pt x="139771" y="15151"/>
                  </a:lnTo>
                  <a:lnTo>
                    <a:pt x="135773" y="7061"/>
                  </a:lnTo>
                  <a:lnTo>
                    <a:pt x="133224" y="4481"/>
                  </a:lnTo>
                  <a:lnTo>
                    <a:pt x="127571" y="1614"/>
                  </a:lnTo>
                  <a:lnTo>
                    <a:pt x="113383" y="0"/>
                  </a:lnTo>
                  <a:lnTo>
                    <a:pt x="104642" y="2444"/>
                  </a:lnTo>
                  <a:lnTo>
                    <a:pt x="79501" y="17723"/>
                  </a:lnTo>
                  <a:lnTo>
                    <a:pt x="54906" y="51521"/>
                  </a:lnTo>
                  <a:lnTo>
                    <a:pt x="24387" y="111048"/>
                  </a:lnTo>
                  <a:lnTo>
                    <a:pt x="8310" y="161364"/>
                  </a:lnTo>
                  <a:lnTo>
                    <a:pt x="0" y="212068"/>
                  </a:lnTo>
                  <a:lnTo>
                    <a:pt x="3617" y="250152"/>
                  </a:lnTo>
                  <a:lnTo>
                    <a:pt x="16447" y="283191"/>
                  </a:lnTo>
                  <a:lnTo>
                    <a:pt x="33655" y="308032"/>
                  </a:lnTo>
                  <a:lnTo>
                    <a:pt x="57215" y="328798"/>
                  </a:lnTo>
                  <a:lnTo>
                    <a:pt x="75093" y="336254"/>
                  </a:lnTo>
                  <a:lnTo>
                    <a:pt x="121902" y="346922"/>
                  </a:lnTo>
                  <a:lnTo>
                    <a:pt x="149332" y="343026"/>
                  </a:lnTo>
                  <a:lnTo>
                    <a:pt x="180922" y="329405"/>
                  </a:lnTo>
                  <a:lnTo>
                    <a:pt x="212366" y="306645"/>
                  </a:lnTo>
                  <a:lnTo>
                    <a:pt x="232464" y="277940"/>
                  </a:lnTo>
                  <a:lnTo>
                    <a:pt x="249555" y="230314"/>
                  </a:lnTo>
                  <a:lnTo>
                    <a:pt x="254028" y="180141"/>
                  </a:lnTo>
                  <a:lnTo>
                    <a:pt x="251981" y="144971"/>
                  </a:lnTo>
                  <a:lnTo>
                    <a:pt x="246322" y="125437"/>
                  </a:lnTo>
                  <a:lnTo>
                    <a:pt x="222619" y="92828"/>
                  </a:lnTo>
                  <a:lnTo>
                    <a:pt x="197979" y="659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02"/>
            <p:cNvSpPr/>
            <p:nvPr>
              <p:custDataLst>
                <p:tags r:id="rId84"/>
              </p:custDataLst>
            </p:nvPr>
          </p:nvSpPr>
          <p:spPr>
            <a:xfrm>
              <a:off x="6830031" y="2667000"/>
              <a:ext cx="254107" cy="312226"/>
            </a:xfrm>
            <a:custGeom>
              <a:avLst/>
              <a:gdLst/>
              <a:ahLst/>
              <a:cxnLst/>
              <a:rect l="0" t="0" r="0" b="0"/>
              <a:pathLst>
                <a:path w="254107" h="312226">
                  <a:moveTo>
                    <a:pt x="161319" y="0"/>
                  </a:moveTo>
                  <a:lnTo>
                    <a:pt x="161319" y="0"/>
                  </a:lnTo>
                  <a:lnTo>
                    <a:pt x="156263" y="0"/>
                  </a:lnTo>
                  <a:lnTo>
                    <a:pt x="150958" y="2822"/>
                  </a:lnTo>
                  <a:lnTo>
                    <a:pt x="148061" y="5056"/>
                  </a:lnTo>
                  <a:lnTo>
                    <a:pt x="139198" y="7539"/>
                  </a:lnTo>
                  <a:lnTo>
                    <a:pt x="111206" y="14189"/>
                  </a:lnTo>
                  <a:lnTo>
                    <a:pt x="89439" y="27723"/>
                  </a:lnTo>
                  <a:lnTo>
                    <a:pt x="50295" y="63704"/>
                  </a:lnTo>
                  <a:lnTo>
                    <a:pt x="21280" y="113178"/>
                  </a:lnTo>
                  <a:lnTo>
                    <a:pt x="4000" y="169382"/>
                  </a:lnTo>
                  <a:lnTo>
                    <a:pt x="0" y="226864"/>
                  </a:lnTo>
                  <a:lnTo>
                    <a:pt x="5308" y="246879"/>
                  </a:lnTo>
                  <a:lnTo>
                    <a:pt x="20197" y="273174"/>
                  </a:lnTo>
                  <a:lnTo>
                    <a:pt x="32981" y="286511"/>
                  </a:lnTo>
                  <a:lnTo>
                    <a:pt x="76255" y="307239"/>
                  </a:lnTo>
                  <a:lnTo>
                    <a:pt x="104365" y="312225"/>
                  </a:lnTo>
                  <a:lnTo>
                    <a:pt x="132803" y="308646"/>
                  </a:lnTo>
                  <a:lnTo>
                    <a:pt x="176343" y="290351"/>
                  </a:lnTo>
                  <a:lnTo>
                    <a:pt x="200461" y="271474"/>
                  </a:lnTo>
                  <a:lnTo>
                    <a:pt x="234063" y="227974"/>
                  </a:lnTo>
                  <a:lnTo>
                    <a:pt x="248255" y="194783"/>
                  </a:lnTo>
                  <a:lnTo>
                    <a:pt x="254106" y="163194"/>
                  </a:lnTo>
                  <a:lnTo>
                    <a:pt x="250783" y="128669"/>
                  </a:lnTo>
                  <a:lnTo>
                    <a:pt x="225914" y="72156"/>
                  </a:lnTo>
                  <a:lnTo>
                    <a:pt x="205505" y="51483"/>
                  </a:lnTo>
                  <a:lnTo>
                    <a:pt x="184407" y="37009"/>
                  </a:lnTo>
                  <a:lnTo>
                    <a:pt x="142269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03"/>
            <p:cNvSpPr/>
            <p:nvPr>
              <p:custDataLst>
                <p:tags r:id="rId85"/>
              </p:custDataLst>
            </p:nvPr>
          </p:nvSpPr>
          <p:spPr>
            <a:xfrm>
              <a:off x="7165404" y="2583310"/>
              <a:ext cx="337764" cy="371417"/>
            </a:xfrm>
            <a:custGeom>
              <a:avLst/>
              <a:gdLst/>
              <a:ahLst/>
              <a:cxnLst/>
              <a:rect l="0" t="0" r="0" b="0"/>
              <a:pathLst>
                <a:path w="337764" h="371417">
                  <a:moveTo>
                    <a:pt x="245046" y="102740"/>
                  </a:moveTo>
                  <a:lnTo>
                    <a:pt x="245046" y="102740"/>
                  </a:lnTo>
                  <a:lnTo>
                    <a:pt x="250103" y="102740"/>
                  </a:lnTo>
                  <a:lnTo>
                    <a:pt x="251593" y="101682"/>
                  </a:lnTo>
                  <a:lnTo>
                    <a:pt x="252586" y="99918"/>
                  </a:lnTo>
                  <a:lnTo>
                    <a:pt x="254179" y="89482"/>
                  </a:lnTo>
                  <a:lnTo>
                    <a:pt x="254456" y="75293"/>
                  </a:lnTo>
                  <a:lnTo>
                    <a:pt x="251698" y="66553"/>
                  </a:lnTo>
                  <a:lnTo>
                    <a:pt x="222771" y="15590"/>
                  </a:lnTo>
                  <a:lnTo>
                    <a:pt x="208225" y="4834"/>
                  </a:lnTo>
                  <a:lnTo>
                    <a:pt x="185454" y="0"/>
                  </a:lnTo>
                  <a:lnTo>
                    <a:pt x="158597" y="3625"/>
                  </a:lnTo>
                  <a:lnTo>
                    <a:pt x="130532" y="16457"/>
                  </a:lnTo>
                  <a:lnTo>
                    <a:pt x="73578" y="65428"/>
                  </a:lnTo>
                  <a:lnTo>
                    <a:pt x="28790" y="122730"/>
                  </a:lnTo>
                  <a:lnTo>
                    <a:pt x="6185" y="172776"/>
                  </a:lnTo>
                  <a:lnTo>
                    <a:pt x="0" y="210745"/>
                  </a:lnTo>
                  <a:lnTo>
                    <a:pt x="5516" y="260443"/>
                  </a:lnTo>
                  <a:lnTo>
                    <a:pt x="10882" y="281838"/>
                  </a:lnTo>
                  <a:lnTo>
                    <a:pt x="29968" y="311734"/>
                  </a:lnTo>
                  <a:lnTo>
                    <a:pt x="65919" y="342676"/>
                  </a:lnTo>
                  <a:lnTo>
                    <a:pt x="120002" y="370554"/>
                  </a:lnTo>
                  <a:lnTo>
                    <a:pt x="159547" y="371416"/>
                  </a:lnTo>
                  <a:lnTo>
                    <a:pt x="206167" y="361168"/>
                  </a:lnTo>
                  <a:lnTo>
                    <a:pt x="255045" y="337037"/>
                  </a:lnTo>
                  <a:lnTo>
                    <a:pt x="278065" y="319055"/>
                  </a:lnTo>
                  <a:lnTo>
                    <a:pt x="316984" y="260709"/>
                  </a:lnTo>
                  <a:lnTo>
                    <a:pt x="334594" y="210536"/>
                  </a:lnTo>
                  <a:lnTo>
                    <a:pt x="337763" y="185221"/>
                  </a:lnTo>
                  <a:lnTo>
                    <a:pt x="329432" y="147170"/>
                  </a:lnTo>
                  <a:lnTo>
                    <a:pt x="313559" y="114140"/>
                  </a:lnTo>
                  <a:lnTo>
                    <a:pt x="264096" y="64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97"/>
          <p:cNvGrpSpPr/>
          <p:nvPr/>
        </p:nvGrpSpPr>
        <p:grpSpPr>
          <a:xfrm>
            <a:off x="1563189" y="3382969"/>
            <a:ext cx="5683368" cy="834094"/>
            <a:chOff x="1563189" y="3382969"/>
            <a:chExt cx="5683368" cy="834094"/>
          </a:xfrm>
        </p:grpSpPr>
        <p:sp>
          <p:nvSpPr>
            <p:cNvPr id="127" name="SMARTInkShape-704"/>
            <p:cNvSpPr/>
            <p:nvPr>
              <p:custDataLst>
                <p:tags r:id="rId49"/>
              </p:custDataLst>
            </p:nvPr>
          </p:nvSpPr>
          <p:spPr>
            <a:xfrm>
              <a:off x="1563189" y="3745207"/>
              <a:ext cx="431549" cy="471856"/>
            </a:xfrm>
            <a:custGeom>
              <a:avLst/>
              <a:gdLst/>
              <a:ahLst/>
              <a:cxnLst/>
              <a:rect l="0" t="0" r="0" b="0"/>
              <a:pathLst>
                <a:path w="431549" h="471856">
                  <a:moveTo>
                    <a:pt x="303711" y="112418"/>
                  </a:moveTo>
                  <a:lnTo>
                    <a:pt x="303711" y="112418"/>
                  </a:lnTo>
                  <a:lnTo>
                    <a:pt x="296172" y="94518"/>
                  </a:lnTo>
                  <a:lnTo>
                    <a:pt x="291415" y="57284"/>
                  </a:lnTo>
                  <a:lnTo>
                    <a:pt x="274893" y="36396"/>
                  </a:lnTo>
                  <a:lnTo>
                    <a:pt x="267620" y="29947"/>
                  </a:lnTo>
                  <a:lnTo>
                    <a:pt x="220992" y="4471"/>
                  </a:lnTo>
                  <a:lnTo>
                    <a:pt x="202061" y="0"/>
                  </a:lnTo>
                  <a:lnTo>
                    <a:pt x="147957" y="7929"/>
                  </a:lnTo>
                  <a:lnTo>
                    <a:pt x="122801" y="16077"/>
                  </a:lnTo>
                  <a:lnTo>
                    <a:pt x="83181" y="48317"/>
                  </a:lnTo>
                  <a:lnTo>
                    <a:pt x="47181" y="96529"/>
                  </a:lnTo>
                  <a:lnTo>
                    <a:pt x="21263" y="144793"/>
                  </a:lnTo>
                  <a:lnTo>
                    <a:pt x="4424" y="201638"/>
                  </a:lnTo>
                  <a:lnTo>
                    <a:pt x="0" y="257551"/>
                  </a:lnTo>
                  <a:lnTo>
                    <a:pt x="4182" y="314183"/>
                  </a:lnTo>
                  <a:lnTo>
                    <a:pt x="22345" y="353292"/>
                  </a:lnTo>
                  <a:lnTo>
                    <a:pt x="47835" y="386635"/>
                  </a:lnTo>
                  <a:lnTo>
                    <a:pt x="104693" y="428465"/>
                  </a:lnTo>
                  <a:lnTo>
                    <a:pt x="142084" y="450184"/>
                  </a:lnTo>
                  <a:lnTo>
                    <a:pt x="192645" y="467004"/>
                  </a:lnTo>
                  <a:lnTo>
                    <a:pt x="243398" y="471855"/>
                  </a:lnTo>
                  <a:lnTo>
                    <a:pt x="280431" y="465274"/>
                  </a:lnTo>
                  <a:lnTo>
                    <a:pt x="331729" y="438664"/>
                  </a:lnTo>
                  <a:lnTo>
                    <a:pt x="389387" y="396218"/>
                  </a:lnTo>
                  <a:lnTo>
                    <a:pt x="402820" y="375429"/>
                  </a:lnTo>
                  <a:lnTo>
                    <a:pt x="423615" y="321678"/>
                  </a:lnTo>
                  <a:lnTo>
                    <a:pt x="431548" y="286017"/>
                  </a:lnTo>
                  <a:lnTo>
                    <a:pt x="428273" y="228464"/>
                  </a:lnTo>
                  <a:lnTo>
                    <a:pt x="417272" y="171784"/>
                  </a:lnTo>
                  <a:lnTo>
                    <a:pt x="410274" y="152561"/>
                  </a:lnTo>
                  <a:lnTo>
                    <a:pt x="370555" y="94294"/>
                  </a:lnTo>
                  <a:lnTo>
                    <a:pt x="364111" y="88488"/>
                  </a:lnTo>
                  <a:lnTo>
                    <a:pt x="351336" y="8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05"/>
            <p:cNvSpPr/>
            <p:nvPr>
              <p:custDataLst>
                <p:tags r:id="rId50"/>
              </p:custDataLst>
            </p:nvPr>
          </p:nvSpPr>
          <p:spPr>
            <a:xfrm>
              <a:off x="2181225" y="387667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23851" y="8467"/>
                  </a:lnTo>
                  <a:lnTo>
                    <a:pt x="53591" y="1986"/>
                  </a:lnTo>
                  <a:lnTo>
                    <a:pt x="105364" y="261"/>
                  </a:lnTo>
                  <a:lnTo>
                    <a:pt x="163980" y="2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706"/>
            <p:cNvSpPr/>
            <p:nvPr>
              <p:custDataLst>
                <p:tags r:id="rId51"/>
              </p:custDataLst>
            </p:nvPr>
          </p:nvSpPr>
          <p:spPr>
            <a:xfrm>
              <a:off x="2266950" y="39719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67804" y="9491"/>
                  </a:lnTo>
                  <a:lnTo>
                    <a:pt x="120780" y="9522"/>
                  </a:lnTo>
                  <a:lnTo>
                    <a:pt x="179563" y="18167"/>
                  </a:lnTo>
                  <a:lnTo>
                    <a:pt x="200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707"/>
            <p:cNvSpPr/>
            <p:nvPr>
              <p:custDataLst>
                <p:tags r:id="rId52"/>
              </p:custDataLst>
            </p:nvPr>
          </p:nvSpPr>
          <p:spPr>
            <a:xfrm>
              <a:off x="2686442" y="3905250"/>
              <a:ext cx="190109" cy="9526"/>
            </a:xfrm>
            <a:custGeom>
              <a:avLst/>
              <a:gdLst/>
              <a:ahLst/>
              <a:cxnLst/>
              <a:rect l="0" t="0" r="0" b="0"/>
              <a:pathLst>
                <a:path w="190109" h="95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30209" y="0"/>
                  </a:lnTo>
                  <a:lnTo>
                    <a:pt x="83550" y="8937"/>
                  </a:lnTo>
                  <a:lnTo>
                    <a:pt x="137880" y="9491"/>
                  </a:lnTo>
                  <a:lnTo>
                    <a:pt x="19010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08"/>
            <p:cNvSpPr/>
            <p:nvPr>
              <p:custDataLst>
                <p:tags r:id="rId53"/>
              </p:custDataLst>
            </p:nvPr>
          </p:nvSpPr>
          <p:spPr>
            <a:xfrm>
              <a:off x="3000375" y="3686438"/>
              <a:ext cx="361951" cy="361688"/>
            </a:xfrm>
            <a:custGeom>
              <a:avLst/>
              <a:gdLst/>
              <a:ahLst/>
              <a:cxnLst/>
              <a:rect l="0" t="0" r="0" b="0"/>
              <a:pathLst>
                <a:path w="361951" h="361688">
                  <a:moveTo>
                    <a:pt x="0" y="75937"/>
                  </a:moveTo>
                  <a:lnTo>
                    <a:pt x="0" y="75937"/>
                  </a:lnTo>
                  <a:lnTo>
                    <a:pt x="0" y="53547"/>
                  </a:lnTo>
                  <a:lnTo>
                    <a:pt x="2822" y="47288"/>
                  </a:lnTo>
                  <a:lnTo>
                    <a:pt x="17305" y="24932"/>
                  </a:lnTo>
                  <a:lnTo>
                    <a:pt x="45057" y="6478"/>
                  </a:lnTo>
                  <a:lnTo>
                    <a:pt x="68736" y="1735"/>
                  </a:lnTo>
                  <a:lnTo>
                    <a:pt x="117394" y="0"/>
                  </a:lnTo>
                  <a:lnTo>
                    <a:pt x="165711" y="4846"/>
                  </a:lnTo>
                  <a:lnTo>
                    <a:pt x="221142" y="21863"/>
                  </a:lnTo>
                  <a:lnTo>
                    <a:pt x="275243" y="52001"/>
                  </a:lnTo>
                  <a:lnTo>
                    <a:pt x="294839" y="68474"/>
                  </a:lnTo>
                  <a:lnTo>
                    <a:pt x="308486" y="89201"/>
                  </a:lnTo>
                  <a:lnTo>
                    <a:pt x="328373" y="148396"/>
                  </a:lnTo>
                  <a:lnTo>
                    <a:pt x="332717" y="204326"/>
                  </a:lnTo>
                  <a:lnTo>
                    <a:pt x="323067" y="241449"/>
                  </a:lnTo>
                  <a:lnTo>
                    <a:pt x="306802" y="274202"/>
                  </a:lnTo>
                  <a:lnTo>
                    <a:pt x="283521" y="298959"/>
                  </a:lnTo>
                  <a:lnTo>
                    <a:pt x="246151" y="325229"/>
                  </a:lnTo>
                  <a:lnTo>
                    <a:pt x="191766" y="345192"/>
                  </a:lnTo>
                  <a:lnTo>
                    <a:pt x="133461" y="351550"/>
                  </a:lnTo>
                  <a:lnTo>
                    <a:pt x="109865" y="346924"/>
                  </a:lnTo>
                  <a:lnTo>
                    <a:pt x="89467" y="338850"/>
                  </a:lnTo>
                  <a:lnTo>
                    <a:pt x="79274" y="330018"/>
                  </a:lnTo>
                  <a:lnTo>
                    <a:pt x="72275" y="319037"/>
                  </a:lnTo>
                  <a:lnTo>
                    <a:pt x="67782" y="294740"/>
                  </a:lnTo>
                  <a:lnTo>
                    <a:pt x="68225" y="282191"/>
                  </a:lnTo>
                  <a:lnTo>
                    <a:pt x="71950" y="269558"/>
                  </a:lnTo>
                  <a:lnTo>
                    <a:pt x="79956" y="259711"/>
                  </a:lnTo>
                  <a:lnTo>
                    <a:pt x="90569" y="252864"/>
                  </a:lnTo>
                  <a:lnTo>
                    <a:pt x="127146" y="242380"/>
                  </a:lnTo>
                  <a:lnTo>
                    <a:pt x="180322" y="247866"/>
                  </a:lnTo>
                  <a:lnTo>
                    <a:pt x="215589" y="255878"/>
                  </a:lnTo>
                  <a:lnTo>
                    <a:pt x="274861" y="289129"/>
                  </a:lnTo>
                  <a:lnTo>
                    <a:pt x="320762" y="325600"/>
                  </a:lnTo>
                  <a:lnTo>
                    <a:pt x="329886" y="336123"/>
                  </a:lnTo>
                  <a:lnTo>
                    <a:pt x="344806" y="347998"/>
                  </a:lnTo>
                  <a:lnTo>
                    <a:pt x="351226" y="357161"/>
                  </a:lnTo>
                  <a:lnTo>
                    <a:pt x="361950" y="361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09"/>
            <p:cNvSpPr/>
            <p:nvPr>
              <p:custDataLst>
                <p:tags r:id="rId54"/>
              </p:custDataLst>
            </p:nvPr>
          </p:nvSpPr>
          <p:spPr>
            <a:xfrm>
              <a:off x="3431255" y="3695867"/>
              <a:ext cx="282390" cy="321227"/>
            </a:xfrm>
            <a:custGeom>
              <a:avLst/>
              <a:gdLst/>
              <a:ahLst/>
              <a:cxnLst/>
              <a:rect l="0" t="0" r="0" b="0"/>
              <a:pathLst>
                <a:path w="282390" h="321227">
                  <a:moveTo>
                    <a:pt x="235870" y="56983"/>
                  </a:moveTo>
                  <a:lnTo>
                    <a:pt x="235870" y="56983"/>
                  </a:lnTo>
                  <a:lnTo>
                    <a:pt x="235870" y="51927"/>
                  </a:lnTo>
                  <a:lnTo>
                    <a:pt x="234812" y="50437"/>
                  </a:lnTo>
                  <a:lnTo>
                    <a:pt x="233048" y="49444"/>
                  </a:lnTo>
                  <a:lnTo>
                    <a:pt x="230814" y="48782"/>
                  </a:lnTo>
                  <a:lnTo>
                    <a:pt x="225509" y="42402"/>
                  </a:lnTo>
                  <a:lnTo>
                    <a:pt x="213480" y="26116"/>
                  </a:lnTo>
                  <a:lnTo>
                    <a:pt x="181323" y="6260"/>
                  </a:lnTo>
                  <a:lnTo>
                    <a:pt x="157440" y="1103"/>
                  </a:lnTo>
                  <a:lnTo>
                    <a:pt x="127875" y="0"/>
                  </a:lnTo>
                  <a:lnTo>
                    <a:pt x="106623" y="4939"/>
                  </a:lnTo>
                  <a:lnTo>
                    <a:pt x="81864" y="18162"/>
                  </a:lnTo>
                  <a:lnTo>
                    <a:pt x="52657" y="49197"/>
                  </a:lnTo>
                  <a:lnTo>
                    <a:pt x="34006" y="77607"/>
                  </a:lnTo>
                  <a:lnTo>
                    <a:pt x="9158" y="136984"/>
                  </a:lnTo>
                  <a:lnTo>
                    <a:pt x="0" y="180735"/>
                  </a:lnTo>
                  <a:lnTo>
                    <a:pt x="530" y="215594"/>
                  </a:lnTo>
                  <a:lnTo>
                    <a:pt x="18600" y="256353"/>
                  </a:lnTo>
                  <a:lnTo>
                    <a:pt x="42551" y="289923"/>
                  </a:lnTo>
                  <a:lnTo>
                    <a:pt x="66407" y="305331"/>
                  </a:lnTo>
                  <a:lnTo>
                    <a:pt x="109458" y="318960"/>
                  </a:lnTo>
                  <a:lnTo>
                    <a:pt x="139853" y="321226"/>
                  </a:lnTo>
                  <a:lnTo>
                    <a:pt x="188145" y="310241"/>
                  </a:lnTo>
                  <a:lnTo>
                    <a:pt x="225267" y="290532"/>
                  </a:lnTo>
                  <a:lnTo>
                    <a:pt x="247310" y="270351"/>
                  </a:lnTo>
                  <a:lnTo>
                    <a:pt x="275098" y="219620"/>
                  </a:lnTo>
                  <a:lnTo>
                    <a:pt x="282389" y="171377"/>
                  </a:lnTo>
                  <a:lnTo>
                    <a:pt x="281945" y="153333"/>
                  </a:lnTo>
                  <a:lnTo>
                    <a:pt x="274687" y="130217"/>
                  </a:lnTo>
                  <a:lnTo>
                    <a:pt x="249330" y="90982"/>
                  </a:lnTo>
                  <a:lnTo>
                    <a:pt x="235870" y="76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10"/>
            <p:cNvSpPr/>
            <p:nvPr>
              <p:custDataLst>
                <p:tags r:id="rId55"/>
              </p:custDataLst>
            </p:nvPr>
          </p:nvSpPr>
          <p:spPr>
            <a:xfrm>
              <a:off x="3838575" y="3924300"/>
              <a:ext cx="28460" cy="219076"/>
            </a:xfrm>
            <a:custGeom>
              <a:avLst/>
              <a:gdLst/>
              <a:ahLst/>
              <a:cxnLst/>
              <a:rect l="0" t="0" r="0" b="0"/>
              <a:pathLst>
                <a:path w="28460" h="219076">
                  <a:moveTo>
                    <a:pt x="19050" y="0"/>
                  </a:moveTo>
                  <a:lnTo>
                    <a:pt x="19050" y="0"/>
                  </a:lnTo>
                  <a:lnTo>
                    <a:pt x="19050" y="10113"/>
                  </a:lnTo>
                  <a:lnTo>
                    <a:pt x="21872" y="17901"/>
                  </a:lnTo>
                  <a:lnTo>
                    <a:pt x="24106" y="21458"/>
                  </a:lnTo>
                  <a:lnTo>
                    <a:pt x="27250" y="36580"/>
                  </a:lnTo>
                  <a:lnTo>
                    <a:pt x="28459" y="73170"/>
                  </a:lnTo>
                  <a:lnTo>
                    <a:pt x="16811" y="131370"/>
                  </a:lnTo>
                  <a:lnTo>
                    <a:pt x="2175" y="18762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11"/>
            <p:cNvSpPr/>
            <p:nvPr>
              <p:custDataLst>
                <p:tags r:id="rId56"/>
              </p:custDataLst>
            </p:nvPr>
          </p:nvSpPr>
          <p:spPr>
            <a:xfrm>
              <a:off x="3992060" y="3657776"/>
              <a:ext cx="283536" cy="301533"/>
            </a:xfrm>
            <a:custGeom>
              <a:avLst/>
              <a:gdLst/>
              <a:ahLst/>
              <a:cxnLst/>
              <a:rect l="0" t="0" r="0" b="0"/>
              <a:pathLst>
                <a:path w="283536" h="301533">
                  <a:moveTo>
                    <a:pt x="227515" y="85549"/>
                  </a:moveTo>
                  <a:lnTo>
                    <a:pt x="227515" y="85549"/>
                  </a:lnTo>
                  <a:lnTo>
                    <a:pt x="227515" y="80493"/>
                  </a:lnTo>
                  <a:lnTo>
                    <a:pt x="224693" y="75188"/>
                  </a:lnTo>
                  <a:lnTo>
                    <a:pt x="222459" y="72291"/>
                  </a:lnTo>
                  <a:lnTo>
                    <a:pt x="219976" y="63429"/>
                  </a:lnTo>
                  <a:lnTo>
                    <a:pt x="217815" y="53494"/>
                  </a:lnTo>
                  <a:lnTo>
                    <a:pt x="211706" y="40890"/>
                  </a:lnTo>
                  <a:lnTo>
                    <a:pt x="208367" y="25280"/>
                  </a:lnTo>
                  <a:lnTo>
                    <a:pt x="201146" y="13481"/>
                  </a:lnTo>
                  <a:lnTo>
                    <a:pt x="195334" y="6600"/>
                  </a:lnTo>
                  <a:lnTo>
                    <a:pt x="186402" y="2836"/>
                  </a:lnTo>
                  <a:lnTo>
                    <a:pt x="144789" y="0"/>
                  </a:lnTo>
                  <a:lnTo>
                    <a:pt x="105653" y="10209"/>
                  </a:lnTo>
                  <a:lnTo>
                    <a:pt x="98648" y="13097"/>
                  </a:lnTo>
                  <a:lnTo>
                    <a:pt x="59355" y="53083"/>
                  </a:lnTo>
                  <a:lnTo>
                    <a:pt x="21150" y="105094"/>
                  </a:lnTo>
                  <a:lnTo>
                    <a:pt x="7149" y="138378"/>
                  </a:lnTo>
                  <a:lnTo>
                    <a:pt x="0" y="189755"/>
                  </a:lnTo>
                  <a:lnTo>
                    <a:pt x="2059" y="218730"/>
                  </a:lnTo>
                  <a:lnTo>
                    <a:pt x="12236" y="251909"/>
                  </a:lnTo>
                  <a:lnTo>
                    <a:pt x="31437" y="272307"/>
                  </a:lnTo>
                  <a:lnTo>
                    <a:pt x="75635" y="294188"/>
                  </a:lnTo>
                  <a:lnTo>
                    <a:pt x="106666" y="301532"/>
                  </a:lnTo>
                  <a:lnTo>
                    <a:pt x="139849" y="300885"/>
                  </a:lnTo>
                  <a:lnTo>
                    <a:pt x="198770" y="285246"/>
                  </a:lnTo>
                  <a:lnTo>
                    <a:pt x="216856" y="278020"/>
                  </a:lnTo>
                  <a:lnTo>
                    <a:pt x="252348" y="250072"/>
                  </a:lnTo>
                  <a:lnTo>
                    <a:pt x="271797" y="226371"/>
                  </a:lnTo>
                  <a:lnTo>
                    <a:pt x="278946" y="211284"/>
                  </a:lnTo>
                  <a:lnTo>
                    <a:pt x="283535" y="179294"/>
                  </a:lnTo>
                  <a:lnTo>
                    <a:pt x="274155" y="140515"/>
                  </a:lnTo>
                  <a:lnTo>
                    <a:pt x="267294" y="124795"/>
                  </a:lnTo>
                  <a:lnTo>
                    <a:pt x="230940" y="81335"/>
                  </a:lnTo>
                  <a:lnTo>
                    <a:pt x="217990" y="7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12"/>
            <p:cNvSpPr/>
            <p:nvPr>
              <p:custDataLst>
                <p:tags r:id="rId57"/>
              </p:custDataLst>
            </p:nvPr>
          </p:nvSpPr>
          <p:spPr>
            <a:xfrm>
              <a:off x="4365080" y="3629179"/>
              <a:ext cx="280642" cy="293061"/>
            </a:xfrm>
            <a:custGeom>
              <a:avLst/>
              <a:gdLst/>
              <a:ahLst/>
              <a:cxnLst/>
              <a:rect l="0" t="0" r="0" b="0"/>
              <a:pathLst>
                <a:path w="280642" h="293061">
                  <a:moveTo>
                    <a:pt x="206920" y="28421"/>
                  </a:moveTo>
                  <a:lnTo>
                    <a:pt x="206920" y="28421"/>
                  </a:lnTo>
                  <a:lnTo>
                    <a:pt x="206920" y="20220"/>
                  </a:lnTo>
                  <a:lnTo>
                    <a:pt x="201864" y="14232"/>
                  </a:lnTo>
                  <a:lnTo>
                    <a:pt x="188607" y="5755"/>
                  </a:lnTo>
                  <a:lnTo>
                    <a:pt x="171273" y="1597"/>
                  </a:lnTo>
                  <a:lnTo>
                    <a:pt x="133831" y="0"/>
                  </a:lnTo>
                  <a:lnTo>
                    <a:pt x="108482" y="7480"/>
                  </a:lnTo>
                  <a:lnTo>
                    <a:pt x="89442" y="17160"/>
                  </a:lnTo>
                  <a:lnTo>
                    <a:pt x="45857" y="52109"/>
                  </a:lnTo>
                  <a:lnTo>
                    <a:pt x="13682" y="106086"/>
                  </a:lnTo>
                  <a:lnTo>
                    <a:pt x="905" y="150340"/>
                  </a:lnTo>
                  <a:lnTo>
                    <a:pt x="0" y="170449"/>
                  </a:lnTo>
                  <a:lnTo>
                    <a:pt x="10835" y="218809"/>
                  </a:lnTo>
                  <a:lnTo>
                    <a:pt x="24878" y="242406"/>
                  </a:lnTo>
                  <a:lnTo>
                    <a:pt x="47501" y="262804"/>
                  </a:lnTo>
                  <a:lnTo>
                    <a:pt x="102366" y="288164"/>
                  </a:lnTo>
                  <a:lnTo>
                    <a:pt x="135841" y="293060"/>
                  </a:lnTo>
                  <a:lnTo>
                    <a:pt x="176417" y="287109"/>
                  </a:lnTo>
                  <a:lnTo>
                    <a:pt x="217655" y="267620"/>
                  </a:lnTo>
                  <a:lnTo>
                    <a:pt x="260444" y="231437"/>
                  </a:lnTo>
                  <a:lnTo>
                    <a:pt x="274755" y="207460"/>
                  </a:lnTo>
                  <a:lnTo>
                    <a:pt x="280641" y="180247"/>
                  </a:lnTo>
                  <a:lnTo>
                    <a:pt x="279196" y="164338"/>
                  </a:lnTo>
                  <a:lnTo>
                    <a:pt x="263726" y="113536"/>
                  </a:lnTo>
                  <a:lnTo>
                    <a:pt x="251302" y="80981"/>
                  </a:lnTo>
                  <a:lnTo>
                    <a:pt x="217031" y="38851"/>
                  </a:lnTo>
                  <a:lnTo>
                    <a:pt x="197395" y="18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13"/>
            <p:cNvSpPr/>
            <p:nvPr>
              <p:custDataLst>
                <p:tags r:id="rId58"/>
              </p:custDataLst>
            </p:nvPr>
          </p:nvSpPr>
          <p:spPr>
            <a:xfrm>
              <a:off x="4687036" y="3591042"/>
              <a:ext cx="292059" cy="302762"/>
            </a:xfrm>
            <a:custGeom>
              <a:avLst/>
              <a:gdLst/>
              <a:ahLst/>
              <a:cxnLst/>
              <a:rect l="0" t="0" r="0" b="0"/>
              <a:pathLst>
                <a:path w="292059" h="302762">
                  <a:moveTo>
                    <a:pt x="208814" y="9408"/>
                  </a:moveTo>
                  <a:lnTo>
                    <a:pt x="208814" y="9408"/>
                  </a:lnTo>
                  <a:lnTo>
                    <a:pt x="195557" y="9408"/>
                  </a:lnTo>
                  <a:lnTo>
                    <a:pt x="189517" y="6586"/>
                  </a:lnTo>
                  <a:lnTo>
                    <a:pt x="186424" y="4352"/>
                  </a:lnTo>
                  <a:lnTo>
                    <a:pt x="171958" y="1207"/>
                  </a:lnTo>
                  <a:lnTo>
                    <a:pt x="135620" y="0"/>
                  </a:lnTo>
                  <a:lnTo>
                    <a:pt x="116689" y="4974"/>
                  </a:lnTo>
                  <a:lnTo>
                    <a:pt x="83725" y="24799"/>
                  </a:lnTo>
                  <a:lnTo>
                    <a:pt x="42254" y="67330"/>
                  </a:lnTo>
                  <a:lnTo>
                    <a:pt x="11837" y="121824"/>
                  </a:lnTo>
                  <a:lnTo>
                    <a:pt x="4852" y="142979"/>
                  </a:lnTo>
                  <a:lnTo>
                    <a:pt x="0" y="198474"/>
                  </a:lnTo>
                  <a:lnTo>
                    <a:pt x="5235" y="218320"/>
                  </a:lnTo>
                  <a:lnTo>
                    <a:pt x="20083" y="244522"/>
                  </a:lnTo>
                  <a:lnTo>
                    <a:pt x="49120" y="277394"/>
                  </a:lnTo>
                  <a:lnTo>
                    <a:pt x="76126" y="294951"/>
                  </a:lnTo>
                  <a:lnTo>
                    <a:pt x="120241" y="302761"/>
                  </a:lnTo>
                  <a:lnTo>
                    <a:pt x="163448" y="301481"/>
                  </a:lnTo>
                  <a:lnTo>
                    <a:pt x="202322" y="291351"/>
                  </a:lnTo>
                  <a:lnTo>
                    <a:pt x="228763" y="277215"/>
                  </a:lnTo>
                  <a:lnTo>
                    <a:pt x="271836" y="232801"/>
                  </a:lnTo>
                  <a:lnTo>
                    <a:pt x="286166" y="202834"/>
                  </a:lnTo>
                  <a:lnTo>
                    <a:pt x="292058" y="172200"/>
                  </a:lnTo>
                  <a:lnTo>
                    <a:pt x="283852" y="121000"/>
                  </a:lnTo>
                  <a:lnTo>
                    <a:pt x="272085" y="82485"/>
                  </a:lnTo>
                  <a:lnTo>
                    <a:pt x="257665" y="61165"/>
                  </a:lnTo>
                  <a:lnTo>
                    <a:pt x="218339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14"/>
            <p:cNvSpPr/>
            <p:nvPr>
              <p:custDataLst>
                <p:tags r:id="rId59"/>
              </p:custDataLst>
            </p:nvPr>
          </p:nvSpPr>
          <p:spPr>
            <a:xfrm>
              <a:off x="5048250" y="3609975"/>
              <a:ext cx="190501" cy="285751"/>
            </a:xfrm>
            <a:custGeom>
              <a:avLst/>
              <a:gdLst/>
              <a:ahLst/>
              <a:cxnLst/>
              <a:rect l="0" t="0" r="0" b="0"/>
              <a:pathLst>
                <a:path w="190501" h="285751">
                  <a:moveTo>
                    <a:pt x="190500" y="0"/>
                  </a:moveTo>
                  <a:lnTo>
                    <a:pt x="190500" y="0"/>
                  </a:lnTo>
                  <a:lnTo>
                    <a:pt x="190500" y="8201"/>
                  </a:lnTo>
                  <a:lnTo>
                    <a:pt x="183954" y="16868"/>
                  </a:lnTo>
                  <a:lnTo>
                    <a:pt x="172574" y="49162"/>
                  </a:lnTo>
                  <a:lnTo>
                    <a:pt x="140583" y="105515"/>
                  </a:lnTo>
                  <a:lnTo>
                    <a:pt x="104277" y="159044"/>
                  </a:lnTo>
                  <a:lnTo>
                    <a:pt x="57189" y="217764"/>
                  </a:lnTo>
                  <a:lnTo>
                    <a:pt x="9829" y="27531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15"/>
            <p:cNvSpPr/>
            <p:nvPr>
              <p:custDataLst>
                <p:tags r:id="rId60"/>
              </p:custDataLst>
            </p:nvPr>
          </p:nvSpPr>
          <p:spPr>
            <a:xfrm>
              <a:off x="5114925" y="3600450"/>
              <a:ext cx="190501" cy="295276"/>
            </a:xfrm>
            <a:custGeom>
              <a:avLst/>
              <a:gdLst/>
              <a:ahLst/>
              <a:cxnLst/>
              <a:rect l="0" t="0" r="0" b="0"/>
              <a:pathLst>
                <a:path w="190501" h="29527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2"/>
                  </a:lnTo>
                  <a:lnTo>
                    <a:pt x="13258" y="36937"/>
                  </a:lnTo>
                  <a:lnTo>
                    <a:pt x="34958" y="95740"/>
                  </a:lnTo>
                  <a:lnTo>
                    <a:pt x="60524" y="152443"/>
                  </a:lnTo>
                  <a:lnTo>
                    <a:pt x="89893" y="208496"/>
                  </a:lnTo>
                  <a:lnTo>
                    <a:pt x="125870" y="254105"/>
                  </a:lnTo>
                  <a:lnTo>
                    <a:pt x="136375" y="263219"/>
                  </a:lnTo>
                  <a:lnTo>
                    <a:pt x="149298" y="278133"/>
                  </a:lnTo>
                  <a:lnTo>
                    <a:pt x="163945" y="284552"/>
                  </a:lnTo>
                  <a:lnTo>
                    <a:pt x="166447" y="287067"/>
                  </a:lnTo>
                  <a:lnTo>
                    <a:pt x="168115" y="289804"/>
                  </a:lnTo>
                  <a:lnTo>
                    <a:pt x="170285" y="291627"/>
                  </a:lnTo>
                  <a:lnTo>
                    <a:pt x="180496" y="295133"/>
                  </a:lnTo>
                  <a:lnTo>
                    <a:pt x="190381" y="295274"/>
                  </a:lnTo>
                  <a:lnTo>
                    <a:pt x="181365" y="295275"/>
                  </a:lnTo>
                  <a:lnTo>
                    <a:pt x="180975" y="285750"/>
                  </a:lnTo>
                  <a:lnTo>
                    <a:pt x="186463" y="285750"/>
                  </a:lnTo>
                  <a:lnTo>
                    <a:pt x="181057" y="285750"/>
                  </a:lnTo>
                  <a:lnTo>
                    <a:pt x="189183" y="285750"/>
                  </a:lnTo>
                  <a:lnTo>
                    <a:pt x="181080" y="285750"/>
                  </a:lnTo>
                  <a:lnTo>
                    <a:pt x="190496" y="285750"/>
                  </a:lnTo>
                  <a:lnTo>
                    <a:pt x="190498" y="285750"/>
                  </a:lnTo>
                  <a:lnTo>
                    <a:pt x="190500" y="285750"/>
                  </a:lnTo>
                  <a:lnTo>
                    <a:pt x="181091" y="285750"/>
                  </a:lnTo>
                  <a:lnTo>
                    <a:pt x="190496" y="285750"/>
                  </a:lnTo>
                  <a:lnTo>
                    <a:pt x="190498" y="285750"/>
                  </a:lnTo>
                  <a:lnTo>
                    <a:pt x="1905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16"/>
            <p:cNvSpPr/>
            <p:nvPr>
              <p:custDataLst>
                <p:tags r:id="rId61"/>
              </p:custDataLst>
            </p:nvPr>
          </p:nvSpPr>
          <p:spPr>
            <a:xfrm>
              <a:off x="5476875" y="37147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54547" y="0"/>
                  </a:lnTo>
                  <a:lnTo>
                    <a:pt x="111997" y="10321"/>
                  </a:lnTo>
                  <a:lnTo>
                    <a:pt x="158194" y="18782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17"/>
            <p:cNvSpPr/>
            <p:nvPr>
              <p:custDataLst>
                <p:tags r:id="rId62"/>
              </p:custDataLst>
            </p:nvPr>
          </p:nvSpPr>
          <p:spPr>
            <a:xfrm>
              <a:off x="5838825" y="343852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24910" y="17992"/>
                  </a:lnTo>
                  <a:lnTo>
                    <a:pt x="81350" y="10114"/>
                  </a:lnTo>
                  <a:lnTo>
                    <a:pt x="132774" y="9603"/>
                  </a:lnTo>
                  <a:lnTo>
                    <a:pt x="189391" y="847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18"/>
            <p:cNvSpPr/>
            <p:nvPr>
              <p:custDataLst>
                <p:tags r:id="rId63"/>
              </p:custDataLst>
            </p:nvPr>
          </p:nvSpPr>
          <p:spPr>
            <a:xfrm>
              <a:off x="5810289" y="3476625"/>
              <a:ext cx="293176" cy="342901"/>
            </a:xfrm>
            <a:custGeom>
              <a:avLst/>
              <a:gdLst/>
              <a:ahLst/>
              <a:cxnLst/>
              <a:rect l="0" t="0" r="0" b="0"/>
              <a:pathLst>
                <a:path w="293176" h="342901">
                  <a:moveTo>
                    <a:pt x="47586" y="0"/>
                  </a:moveTo>
                  <a:lnTo>
                    <a:pt x="47586" y="0"/>
                  </a:lnTo>
                  <a:lnTo>
                    <a:pt x="47586" y="5056"/>
                  </a:lnTo>
                  <a:lnTo>
                    <a:pt x="44764" y="10361"/>
                  </a:lnTo>
                  <a:lnTo>
                    <a:pt x="41040" y="16247"/>
                  </a:lnTo>
                  <a:lnTo>
                    <a:pt x="38944" y="26569"/>
                  </a:lnTo>
                  <a:lnTo>
                    <a:pt x="35255" y="85801"/>
                  </a:lnTo>
                  <a:lnTo>
                    <a:pt x="21816" y="116427"/>
                  </a:lnTo>
                  <a:lnTo>
                    <a:pt x="12235" y="132516"/>
                  </a:lnTo>
                  <a:lnTo>
                    <a:pt x="9650" y="139329"/>
                  </a:lnTo>
                  <a:lnTo>
                    <a:pt x="1446" y="150469"/>
                  </a:lnTo>
                  <a:lnTo>
                    <a:pt x="92" y="160432"/>
                  </a:lnTo>
                  <a:lnTo>
                    <a:pt x="0" y="156426"/>
                  </a:lnTo>
                  <a:lnTo>
                    <a:pt x="2801" y="151367"/>
                  </a:lnTo>
                  <a:lnTo>
                    <a:pt x="5029" y="148536"/>
                  </a:lnTo>
                  <a:lnTo>
                    <a:pt x="13150" y="145391"/>
                  </a:lnTo>
                  <a:lnTo>
                    <a:pt x="29622" y="140798"/>
                  </a:lnTo>
                  <a:lnTo>
                    <a:pt x="86983" y="118453"/>
                  </a:lnTo>
                  <a:lnTo>
                    <a:pt x="142950" y="108119"/>
                  </a:lnTo>
                  <a:lnTo>
                    <a:pt x="171445" y="106824"/>
                  </a:lnTo>
                  <a:lnTo>
                    <a:pt x="219041" y="118163"/>
                  </a:lnTo>
                  <a:lnTo>
                    <a:pt x="242556" y="132260"/>
                  </a:lnTo>
                  <a:lnTo>
                    <a:pt x="268406" y="155987"/>
                  </a:lnTo>
                  <a:lnTo>
                    <a:pt x="288279" y="187379"/>
                  </a:lnTo>
                  <a:lnTo>
                    <a:pt x="293175" y="206391"/>
                  </a:lnTo>
                  <a:lnTo>
                    <a:pt x="287225" y="239383"/>
                  </a:lnTo>
                  <a:lnTo>
                    <a:pt x="277811" y="266014"/>
                  </a:lnTo>
                  <a:lnTo>
                    <a:pt x="250164" y="301117"/>
                  </a:lnTo>
                  <a:lnTo>
                    <a:pt x="218954" y="322947"/>
                  </a:lnTo>
                  <a:lnTo>
                    <a:pt x="186217" y="338548"/>
                  </a:lnTo>
                  <a:lnTo>
                    <a:pt x="152361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19"/>
            <p:cNvSpPr/>
            <p:nvPr>
              <p:custDataLst>
                <p:tags r:id="rId64"/>
              </p:custDataLst>
            </p:nvPr>
          </p:nvSpPr>
          <p:spPr>
            <a:xfrm>
              <a:off x="6153150" y="3800475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52094" y="0"/>
                  </a:lnTo>
                  <a:lnTo>
                    <a:pt x="50604" y="2117"/>
                  </a:lnTo>
                  <a:lnTo>
                    <a:pt x="47449" y="14150"/>
                  </a:lnTo>
                  <a:lnTo>
                    <a:pt x="32515" y="43436"/>
                  </a:lnTo>
                  <a:lnTo>
                    <a:pt x="26531" y="71610"/>
                  </a:lnTo>
                  <a:lnTo>
                    <a:pt x="1846" y="12014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20"/>
            <p:cNvSpPr/>
            <p:nvPr>
              <p:custDataLst>
                <p:tags r:id="rId65"/>
              </p:custDataLst>
            </p:nvPr>
          </p:nvSpPr>
          <p:spPr>
            <a:xfrm>
              <a:off x="6364263" y="3486150"/>
              <a:ext cx="216901" cy="294538"/>
            </a:xfrm>
            <a:custGeom>
              <a:avLst/>
              <a:gdLst/>
              <a:ahLst/>
              <a:cxnLst/>
              <a:rect l="0" t="0" r="0" b="0"/>
              <a:pathLst>
                <a:path w="216901" h="294538">
                  <a:moveTo>
                    <a:pt x="160362" y="0"/>
                  </a:moveTo>
                  <a:lnTo>
                    <a:pt x="160362" y="0"/>
                  </a:lnTo>
                  <a:lnTo>
                    <a:pt x="147105" y="0"/>
                  </a:lnTo>
                  <a:lnTo>
                    <a:pt x="141065" y="2822"/>
                  </a:lnTo>
                  <a:lnTo>
                    <a:pt x="87168" y="45057"/>
                  </a:lnTo>
                  <a:lnTo>
                    <a:pt x="44166" y="100917"/>
                  </a:lnTo>
                  <a:lnTo>
                    <a:pt x="16251" y="143171"/>
                  </a:lnTo>
                  <a:lnTo>
                    <a:pt x="2269" y="188363"/>
                  </a:lnTo>
                  <a:lnTo>
                    <a:pt x="0" y="236786"/>
                  </a:lnTo>
                  <a:lnTo>
                    <a:pt x="3718" y="251994"/>
                  </a:lnTo>
                  <a:lnTo>
                    <a:pt x="16818" y="272455"/>
                  </a:lnTo>
                  <a:lnTo>
                    <a:pt x="34105" y="286867"/>
                  </a:lnTo>
                  <a:lnTo>
                    <a:pt x="49214" y="291538"/>
                  </a:lnTo>
                  <a:lnTo>
                    <a:pt x="84786" y="294537"/>
                  </a:lnTo>
                  <a:lnTo>
                    <a:pt x="112922" y="290000"/>
                  </a:lnTo>
                  <a:lnTo>
                    <a:pt x="164847" y="264665"/>
                  </a:lnTo>
                  <a:lnTo>
                    <a:pt x="185209" y="244225"/>
                  </a:lnTo>
                  <a:lnTo>
                    <a:pt x="210556" y="190200"/>
                  </a:lnTo>
                  <a:lnTo>
                    <a:pt x="216900" y="133324"/>
                  </a:lnTo>
                  <a:lnTo>
                    <a:pt x="207775" y="83978"/>
                  </a:lnTo>
                  <a:lnTo>
                    <a:pt x="200635" y="71214"/>
                  </a:lnTo>
                  <a:lnTo>
                    <a:pt x="18893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21"/>
            <p:cNvSpPr/>
            <p:nvPr>
              <p:custDataLst>
                <p:tags r:id="rId66"/>
              </p:custDataLst>
            </p:nvPr>
          </p:nvSpPr>
          <p:spPr>
            <a:xfrm>
              <a:off x="6649565" y="3476751"/>
              <a:ext cx="244478" cy="266384"/>
            </a:xfrm>
            <a:custGeom>
              <a:avLst/>
              <a:gdLst/>
              <a:ahLst/>
              <a:cxnLst/>
              <a:rect l="0" t="0" r="0" b="0"/>
              <a:pathLst>
                <a:path w="244478" h="266384">
                  <a:moveTo>
                    <a:pt x="141760" y="18924"/>
                  </a:moveTo>
                  <a:lnTo>
                    <a:pt x="141760" y="18924"/>
                  </a:lnTo>
                  <a:lnTo>
                    <a:pt x="141761" y="10723"/>
                  </a:lnTo>
                  <a:lnTo>
                    <a:pt x="133559" y="1314"/>
                  </a:lnTo>
                  <a:lnTo>
                    <a:pt x="127571" y="301"/>
                  </a:lnTo>
                  <a:lnTo>
                    <a:pt x="119093" y="0"/>
                  </a:lnTo>
                  <a:lnTo>
                    <a:pt x="87188" y="13143"/>
                  </a:lnTo>
                  <a:lnTo>
                    <a:pt x="49632" y="53133"/>
                  </a:lnTo>
                  <a:lnTo>
                    <a:pt x="17928" y="103405"/>
                  </a:lnTo>
                  <a:lnTo>
                    <a:pt x="7349" y="124204"/>
                  </a:lnTo>
                  <a:lnTo>
                    <a:pt x="0" y="179452"/>
                  </a:lnTo>
                  <a:lnTo>
                    <a:pt x="5025" y="196456"/>
                  </a:lnTo>
                  <a:lnTo>
                    <a:pt x="25956" y="236683"/>
                  </a:lnTo>
                  <a:lnTo>
                    <a:pt x="48887" y="251603"/>
                  </a:lnTo>
                  <a:lnTo>
                    <a:pt x="75789" y="261667"/>
                  </a:lnTo>
                  <a:lnTo>
                    <a:pt x="131239" y="266143"/>
                  </a:lnTo>
                  <a:lnTo>
                    <a:pt x="146256" y="266383"/>
                  </a:lnTo>
                  <a:lnTo>
                    <a:pt x="171667" y="256404"/>
                  </a:lnTo>
                  <a:lnTo>
                    <a:pt x="194248" y="240043"/>
                  </a:lnTo>
                  <a:lnTo>
                    <a:pt x="219783" y="207947"/>
                  </a:lnTo>
                  <a:lnTo>
                    <a:pt x="241905" y="153203"/>
                  </a:lnTo>
                  <a:lnTo>
                    <a:pt x="244477" y="138223"/>
                  </a:lnTo>
                  <a:lnTo>
                    <a:pt x="238154" y="90258"/>
                  </a:lnTo>
                  <a:lnTo>
                    <a:pt x="231874" y="76733"/>
                  </a:lnTo>
                  <a:lnTo>
                    <a:pt x="213246" y="45469"/>
                  </a:lnTo>
                  <a:lnTo>
                    <a:pt x="208435" y="28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22"/>
            <p:cNvSpPr/>
            <p:nvPr>
              <p:custDataLst>
                <p:tags r:id="rId67"/>
              </p:custDataLst>
            </p:nvPr>
          </p:nvSpPr>
          <p:spPr>
            <a:xfrm>
              <a:off x="7003544" y="3382969"/>
              <a:ext cx="243013" cy="321208"/>
            </a:xfrm>
            <a:custGeom>
              <a:avLst/>
              <a:gdLst/>
              <a:ahLst/>
              <a:cxnLst/>
              <a:rect l="0" t="0" r="0" b="0"/>
              <a:pathLst>
                <a:path w="243013" h="321208">
                  <a:moveTo>
                    <a:pt x="216406" y="46031"/>
                  </a:moveTo>
                  <a:lnTo>
                    <a:pt x="216406" y="46031"/>
                  </a:lnTo>
                  <a:lnTo>
                    <a:pt x="224607" y="37831"/>
                  </a:lnTo>
                  <a:lnTo>
                    <a:pt x="223992" y="36331"/>
                  </a:lnTo>
                  <a:lnTo>
                    <a:pt x="212557" y="18308"/>
                  </a:lnTo>
                  <a:lnTo>
                    <a:pt x="208548" y="14849"/>
                  </a:lnTo>
                  <a:lnTo>
                    <a:pt x="180208" y="1992"/>
                  </a:lnTo>
                  <a:lnTo>
                    <a:pt x="165394" y="0"/>
                  </a:lnTo>
                  <a:lnTo>
                    <a:pt x="151047" y="4759"/>
                  </a:lnTo>
                  <a:lnTo>
                    <a:pt x="95741" y="39886"/>
                  </a:lnTo>
                  <a:lnTo>
                    <a:pt x="47462" y="75274"/>
                  </a:lnTo>
                  <a:lnTo>
                    <a:pt x="22180" y="108436"/>
                  </a:lnTo>
                  <a:lnTo>
                    <a:pt x="6340" y="145072"/>
                  </a:lnTo>
                  <a:lnTo>
                    <a:pt x="0" y="182738"/>
                  </a:lnTo>
                  <a:lnTo>
                    <a:pt x="3178" y="215654"/>
                  </a:lnTo>
                  <a:lnTo>
                    <a:pt x="13689" y="235719"/>
                  </a:lnTo>
                  <a:lnTo>
                    <a:pt x="49892" y="281932"/>
                  </a:lnTo>
                  <a:lnTo>
                    <a:pt x="101293" y="310308"/>
                  </a:lnTo>
                  <a:lnTo>
                    <a:pt x="125384" y="318716"/>
                  </a:lnTo>
                  <a:lnTo>
                    <a:pt x="150983" y="321207"/>
                  </a:lnTo>
                  <a:lnTo>
                    <a:pt x="189982" y="311757"/>
                  </a:lnTo>
                  <a:lnTo>
                    <a:pt x="205721" y="304890"/>
                  </a:lnTo>
                  <a:lnTo>
                    <a:pt x="216243" y="294783"/>
                  </a:lnTo>
                  <a:lnTo>
                    <a:pt x="238338" y="245317"/>
                  </a:lnTo>
                  <a:lnTo>
                    <a:pt x="243012" y="212205"/>
                  </a:lnTo>
                  <a:lnTo>
                    <a:pt x="237183" y="158068"/>
                  </a:lnTo>
                  <a:lnTo>
                    <a:pt x="230741" y="114140"/>
                  </a:lnTo>
                  <a:lnTo>
                    <a:pt x="211485" y="60553"/>
                  </a:lnTo>
                  <a:lnTo>
                    <a:pt x="207870" y="46135"/>
                  </a:lnTo>
                  <a:lnTo>
                    <a:pt x="197356" y="2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98"/>
          <p:cNvGrpSpPr/>
          <p:nvPr/>
        </p:nvGrpSpPr>
        <p:grpSpPr>
          <a:xfrm>
            <a:off x="1704975" y="4762500"/>
            <a:ext cx="1333501" cy="447676"/>
            <a:chOff x="1704975" y="4762500"/>
            <a:chExt cx="1333501" cy="447676"/>
          </a:xfrm>
        </p:grpSpPr>
        <p:sp>
          <p:nvSpPr>
            <p:cNvPr id="147" name="SMARTInkShape-723"/>
            <p:cNvSpPr/>
            <p:nvPr>
              <p:custDataLst>
                <p:tags r:id="rId44"/>
              </p:custDataLst>
            </p:nvPr>
          </p:nvSpPr>
          <p:spPr>
            <a:xfrm>
              <a:off x="1704975" y="4762500"/>
              <a:ext cx="190501" cy="447676"/>
            </a:xfrm>
            <a:custGeom>
              <a:avLst/>
              <a:gdLst/>
              <a:ahLst/>
              <a:cxnLst/>
              <a:rect l="0" t="0" r="0" b="0"/>
              <a:pathLst>
                <a:path w="190501" h="447676">
                  <a:moveTo>
                    <a:pt x="190500" y="0"/>
                  </a:moveTo>
                  <a:lnTo>
                    <a:pt x="190500" y="0"/>
                  </a:lnTo>
                  <a:lnTo>
                    <a:pt x="181367" y="0"/>
                  </a:lnTo>
                  <a:lnTo>
                    <a:pt x="179940" y="17306"/>
                  </a:lnTo>
                  <a:lnTo>
                    <a:pt x="161679" y="67781"/>
                  </a:lnTo>
                  <a:lnTo>
                    <a:pt x="140031" y="126745"/>
                  </a:lnTo>
                  <a:lnTo>
                    <a:pt x="121970" y="175201"/>
                  </a:lnTo>
                  <a:lnTo>
                    <a:pt x="100607" y="225539"/>
                  </a:lnTo>
                  <a:lnTo>
                    <a:pt x="74776" y="283884"/>
                  </a:lnTo>
                  <a:lnTo>
                    <a:pt x="49842" y="340668"/>
                  </a:lnTo>
                  <a:lnTo>
                    <a:pt x="21231" y="397032"/>
                  </a:lnTo>
                  <a:lnTo>
                    <a:pt x="3014" y="435063"/>
                  </a:lnTo>
                  <a:lnTo>
                    <a:pt x="0" y="447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24"/>
            <p:cNvSpPr/>
            <p:nvPr>
              <p:custDataLst>
                <p:tags r:id="rId45"/>
              </p:custDataLst>
            </p:nvPr>
          </p:nvSpPr>
          <p:spPr>
            <a:xfrm>
              <a:off x="1724025" y="4762500"/>
              <a:ext cx="276226" cy="333376"/>
            </a:xfrm>
            <a:custGeom>
              <a:avLst/>
              <a:gdLst/>
              <a:ahLst/>
              <a:cxnLst/>
              <a:rect l="0" t="0" r="0" b="0"/>
              <a:pathLst>
                <a:path w="276226" h="3333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2390" y="59245"/>
                  </a:lnTo>
                  <a:lnTo>
                    <a:pt x="46346" y="114484"/>
                  </a:lnTo>
                  <a:lnTo>
                    <a:pt x="83989" y="164771"/>
                  </a:lnTo>
                  <a:lnTo>
                    <a:pt x="115839" y="208231"/>
                  </a:lnTo>
                  <a:lnTo>
                    <a:pt x="174519" y="266447"/>
                  </a:lnTo>
                  <a:lnTo>
                    <a:pt x="227811" y="306616"/>
                  </a:lnTo>
                  <a:lnTo>
                    <a:pt x="276225" y="3333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25"/>
            <p:cNvSpPr/>
            <p:nvPr>
              <p:custDataLst>
                <p:tags r:id="rId46"/>
              </p:custDataLst>
            </p:nvPr>
          </p:nvSpPr>
          <p:spPr>
            <a:xfrm>
              <a:off x="2143125" y="4886325"/>
              <a:ext cx="209551" cy="9526"/>
            </a:xfrm>
            <a:custGeom>
              <a:avLst/>
              <a:gdLst/>
              <a:ahLst/>
              <a:cxnLst/>
              <a:rect l="0" t="0" r="0" b="0"/>
              <a:pathLst>
                <a:path w="209551" h="9526">
                  <a:moveTo>
                    <a:pt x="0" y="9525"/>
                  </a:moveTo>
                  <a:lnTo>
                    <a:pt x="0" y="9525"/>
                  </a:lnTo>
                  <a:lnTo>
                    <a:pt x="59245" y="9525"/>
                  </a:lnTo>
                  <a:lnTo>
                    <a:pt x="107873" y="1986"/>
                  </a:lnTo>
                  <a:lnTo>
                    <a:pt x="160020" y="26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26"/>
            <p:cNvSpPr/>
            <p:nvPr>
              <p:custDataLst>
                <p:tags r:id="rId47"/>
              </p:custDataLst>
            </p:nvPr>
          </p:nvSpPr>
          <p:spPr>
            <a:xfrm>
              <a:off x="2286000" y="4981575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54271" y="19050"/>
                  </a:lnTo>
                  <a:lnTo>
                    <a:pt x="110415" y="19050"/>
                  </a:lnTo>
                  <a:lnTo>
                    <a:pt x="161414" y="11511"/>
                  </a:lnTo>
                  <a:lnTo>
                    <a:pt x="208669" y="6877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27"/>
            <p:cNvSpPr/>
            <p:nvPr>
              <p:custDataLst>
                <p:tags r:id="rId48"/>
              </p:custDataLst>
            </p:nvPr>
          </p:nvSpPr>
          <p:spPr>
            <a:xfrm>
              <a:off x="2724150" y="4895855"/>
              <a:ext cx="314326" cy="9521"/>
            </a:xfrm>
            <a:custGeom>
              <a:avLst/>
              <a:gdLst/>
              <a:ahLst/>
              <a:cxnLst/>
              <a:rect l="0" t="0" r="0" b="0"/>
              <a:pathLst>
                <a:path w="314326" h="9521">
                  <a:moveTo>
                    <a:pt x="0" y="9520"/>
                  </a:moveTo>
                  <a:lnTo>
                    <a:pt x="0" y="9520"/>
                  </a:lnTo>
                  <a:lnTo>
                    <a:pt x="52263" y="8462"/>
                  </a:lnTo>
                  <a:lnTo>
                    <a:pt x="111749" y="584"/>
                  </a:lnTo>
                  <a:lnTo>
                    <a:pt x="170077" y="47"/>
                  </a:lnTo>
                  <a:lnTo>
                    <a:pt x="225657" y="0"/>
                  </a:lnTo>
                  <a:lnTo>
                    <a:pt x="258905" y="1055"/>
                  </a:lnTo>
                  <a:lnTo>
                    <a:pt x="278792" y="8196"/>
                  </a:lnTo>
                  <a:lnTo>
                    <a:pt x="314325" y="9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99"/>
          <p:cNvGrpSpPr/>
          <p:nvPr/>
        </p:nvGrpSpPr>
        <p:grpSpPr>
          <a:xfrm>
            <a:off x="3209925" y="4533900"/>
            <a:ext cx="1028637" cy="560604"/>
            <a:chOff x="3209925" y="4533900"/>
            <a:chExt cx="1028637" cy="560604"/>
          </a:xfrm>
        </p:grpSpPr>
        <p:sp>
          <p:nvSpPr>
            <p:cNvPr id="153" name="SMARTInkShape-728"/>
            <p:cNvSpPr/>
            <p:nvPr>
              <p:custDataLst>
                <p:tags r:id="rId40"/>
              </p:custDataLst>
            </p:nvPr>
          </p:nvSpPr>
          <p:spPr>
            <a:xfrm>
              <a:off x="3209925" y="5010195"/>
              <a:ext cx="85687" cy="84309"/>
            </a:xfrm>
            <a:custGeom>
              <a:avLst/>
              <a:gdLst/>
              <a:ahLst/>
              <a:cxnLst/>
              <a:rect l="0" t="0" r="0" b="0"/>
              <a:pathLst>
                <a:path w="85687" h="84309">
                  <a:moveTo>
                    <a:pt x="38100" y="28530"/>
                  </a:moveTo>
                  <a:lnTo>
                    <a:pt x="38100" y="28530"/>
                  </a:lnTo>
                  <a:lnTo>
                    <a:pt x="38100" y="19016"/>
                  </a:lnTo>
                  <a:lnTo>
                    <a:pt x="46301" y="27208"/>
                  </a:lnTo>
                  <a:lnTo>
                    <a:pt x="47233" y="33195"/>
                  </a:lnTo>
                  <a:lnTo>
                    <a:pt x="47591" y="50886"/>
                  </a:lnTo>
                  <a:lnTo>
                    <a:pt x="46544" y="52958"/>
                  </a:lnTo>
                  <a:lnTo>
                    <a:pt x="44788" y="54341"/>
                  </a:lnTo>
                  <a:lnTo>
                    <a:pt x="42558" y="55263"/>
                  </a:lnTo>
                  <a:lnTo>
                    <a:pt x="41072" y="56936"/>
                  </a:lnTo>
                  <a:lnTo>
                    <a:pt x="39421" y="61615"/>
                  </a:lnTo>
                  <a:lnTo>
                    <a:pt x="37923" y="63287"/>
                  </a:lnTo>
                  <a:lnTo>
                    <a:pt x="28477" y="67395"/>
                  </a:lnTo>
                  <a:lnTo>
                    <a:pt x="21255" y="73089"/>
                  </a:lnTo>
                  <a:lnTo>
                    <a:pt x="15444" y="74793"/>
                  </a:lnTo>
                  <a:lnTo>
                    <a:pt x="12412" y="74189"/>
                  </a:lnTo>
                  <a:lnTo>
                    <a:pt x="547" y="66987"/>
                  </a:lnTo>
                  <a:lnTo>
                    <a:pt x="0" y="25317"/>
                  </a:lnTo>
                  <a:lnTo>
                    <a:pt x="1059" y="23214"/>
                  </a:lnTo>
                  <a:lnTo>
                    <a:pt x="2822" y="21810"/>
                  </a:lnTo>
                  <a:lnTo>
                    <a:pt x="7605" y="19193"/>
                  </a:lnTo>
                  <a:lnTo>
                    <a:pt x="13258" y="14503"/>
                  </a:lnTo>
                  <a:lnTo>
                    <a:pt x="16476" y="8891"/>
                  </a:lnTo>
                  <a:lnTo>
                    <a:pt x="17334" y="5912"/>
                  </a:lnTo>
                  <a:lnTo>
                    <a:pt x="18964" y="3926"/>
                  </a:lnTo>
                  <a:lnTo>
                    <a:pt x="23598" y="1720"/>
                  </a:lnTo>
                  <a:lnTo>
                    <a:pt x="50836" y="0"/>
                  </a:lnTo>
                  <a:lnTo>
                    <a:pt x="57165" y="2797"/>
                  </a:lnTo>
                  <a:lnTo>
                    <a:pt x="69853" y="13217"/>
                  </a:lnTo>
                  <a:lnTo>
                    <a:pt x="73379" y="19255"/>
                  </a:lnTo>
                  <a:lnTo>
                    <a:pt x="76004" y="25467"/>
                  </a:lnTo>
                  <a:lnTo>
                    <a:pt x="82374" y="34913"/>
                  </a:lnTo>
                  <a:lnTo>
                    <a:pt x="84732" y="44415"/>
                  </a:lnTo>
                  <a:lnTo>
                    <a:pt x="85686" y="69806"/>
                  </a:lnTo>
                  <a:lnTo>
                    <a:pt x="84641" y="71922"/>
                  </a:lnTo>
                  <a:lnTo>
                    <a:pt x="82886" y="73333"/>
                  </a:lnTo>
                  <a:lnTo>
                    <a:pt x="77520" y="75598"/>
                  </a:lnTo>
                  <a:lnTo>
                    <a:pt x="68857" y="82591"/>
                  </a:lnTo>
                  <a:lnTo>
                    <a:pt x="63059" y="84308"/>
                  </a:lnTo>
                  <a:lnTo>
                    <a:pt x="61089" y="83706"/>
                  </a:lnTo>
                  <a:lnTo>
                    <a:pt x="59775" y="82248"/>
                  </a:lnTo>
                  <a:lnTo>
                    <a:pt x="58901" y="80217"/>
                  </a:lnTo>
                  <a:lnTo>
                    <a:pt x="57259" y="78864"/>
                  </a:lnTo>
                  <a:lnTo>
                    <a:pt x="52613" y="77360"/>
                  </a:lnTo>
                  <a:lnTo>
                    <a:pt x="44046" y="76512"/>
                  </a:lnTo>
                  <a:lnTo>
                    <a:pt x="42064" y="75335"/>
                  </a:lnTo>
                  <a:lnTo>
                    <a:pt x="40742" y="73492"/>
                  </a:lnTo>
                  <a:lnTo>
                    <a:pt x="38216" y="68621"/>
                  </a:lnTo>
                  <a:lnTo>
                    <a:pt x="30054" y="58831"/>
                  </a:lnTo>
                  <a:lnTo>
                    <a:pt x="28705" y="49055"/>
                  </a:lnTo>
                  <a:lnTo>
                    <a:pt x="28575" y="28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29"/>
            <p:cNvSpPr/>
            <p:nvPr>
              <p:custDataLst>
                <p:tags r:id="rId41"/>
              </p:custDataLst>
            </p:nvPr>
          </p:nvSpPr>
          <p:spPr>
            <a:xfrm>
              <a:off x="3373175" y="4620477"/>
              <a:ext cx="474926" cy="436741"/>
            </a:xfrm>
            <a:custGeom>
              <a:avLst/>
              <a:gdLst/>
              <a:ahLst/>
              <a:cxnLst/>
              <a:rect l="0" t="0" r="0" b="0"/>
              <a:pathLst>
                <a:path w="474926" h="436741">
                  <a:moveTo>
                    <a:pt x="8200" y="113448"/>
                  </a:moveTo>
                  <a:lnTo>
                    <a:pt x="8200" y="113448"/>
                  </a:lnTo>
                  <a:lnTo>
                    <a:pt x="3144" y="108391"/>
                  </a:lnTo>
                  <a:lnTo>
                    <a:pt x="661" y="103087"/>
                  </a:lnTo>
                  <a:lnTo>
                    <a:pt x="0" y="100191"/>
                  </a:lnTo>
                  <a:lnTo>
                    <a:pt x="616" y="97202"/>
                  </a:lnTo>
                  <a:lnTo>
                    <a:pt x="5482" y="86880"/>
                  </a:lnTo>
                  <a:lnTo>
                    <a:pt x="8453" y="71944"/>
                  </a:lnTo>
                  <a:lnTo>
                    <a:pt x="12899" y="63958"/>
                  </a:lnTo>
                  <a:lnTo>
                    <a:pt x="67427" y="18801"/>
                  </a:lnTo>
                  <a:lnTo>
                    <a:pt x="96217" y="5617"/>
                  </a:lnTo>
                  <a:lnTo>
                    <a:pt x="134313" y="0"/>
                  </a:lnTo>
                  <a:lnTo>
                    <a:pt x="151033" y="585"/>
                  </a:lnTo>
                  <a:lnTo>
                    <a:pt x="201334" y="13751"/>
                  </a:lnTo>
                  <a:lnTo>
                    <a:pt x="260472" y="45219"/>
                  </a:lnTo>
                  <a:lnTo>
                    <a:pt x="305491" y="97844"/>
                  </a:lnTo>
                  <a:lnTo>
                    <a:pt x="325129" y="147534"/>
                  </a:lnTo>
                  <a:lnTo>
                    <a:pt x="333961" y="198644"/>
                  </a:lnTo>
                  <a:lnTo>
                    <a:pt x="337133" y="217988"/>
                  </a:lnTo>
                  <a:lnTo>
                    <a:pt x="325031" y="275353"/>
                  </a:lnTo>
                  <a:lnTo>
                    <a:pt x="305533" y="332521"/>
                  </a:lnTo>
                  <a:lnTo>
                    <a:pt x="277510" y="375092"/>
                  </a:lnTo>
                  <a:lnTo>
                    <a:pt x="258858" y="390409"/>
                  </a:lnTo>
                  <a:lnTo>
                    <a:pt x="204865" y="414931"/>
                  </a:lnTo>
                  <a:lnTo>
                    <a:pt x="172284" y="424923"/>
                  </a:lnTo>
                  <a:lnTo>
                    <a:pt x="125801" y="427606"/>
                  </a:lnTo>
                  <a:lnTo>
                    <a:pt x="115853" y="424877"/>
                  </a:lnTo>
                  <a:lnTo>
                    <a:pt x="90933" y="410459"/>
                  </a:lnTo>
                  <a:lnTo>
                    <a:pt x="72142" y="387772"/>
                  </a:lnTo>
                  <a:lnTo>
                    <a:pt x="68369" y="377892"/>
                  </a:lnTo>
                  <a:lnTo>
                    <a:pt x="57326" y="340622"/>
                  </a:lnTo>
                  <a:lnTo>
                    <a:pt x="57884" y="336865"/>
                  </a:lnTo>
                  <a:lnTo>
                    <a:pt x="72160" y="310205"/>
                  </a:lnTo>
                  <a:lnTo>
                    <a:pt x="78254" y="302143"/>
                  </a:lnTo>
                  <a:lnTo>
                    <a:pt x="84491" y="297853"/>
                  </a:lnTo>
                  <a:lnTo>
                    <a:pt x="90791" y="294888"/>
                  </a:lnTo>
                  <a:lnTo>
                    <a:pt x="97118" y="290044"/>
                  </a:lnTo>
                  <a:lnTo>
                    <a:pt x="106280" y="287185"/>
                  </a:lnTo>
                  <a:lnTo>
                    <a:pt x="143009" y="285032"/>
                  </a:lnTo>
                  <a:lnTo>
                    <a:pt x="195646" y="299090"/>
                  </a:lnTo>
                  <a:lnTo>
                    <a:pt x="252678" y="340401"/>
                  </a:lnTo>
                  <a:lnTo>
                    <a:pt x="309825" y="381873"/>
                  </a:lnTo>
                  <a:lnTo>
                    <a:pt x="366975" y="411860"/>
                  </a:lnTo>
                  <a:lnTo>
                    <a:pt x="411425" y="433062"/>
                  </a:lnTo>
                  <a:lnTo>
                    <a:pt x="443175" y="436740"/>
                  </a:lnTo>
                  <a:lnTo>
                    <a:pt x="453053" y="434228"/>
                  </a:lnTo>
                  <a:lnTo>
                    <a:pt x="464564" y="429686"/>
                  </a:lnTo>
                  <a:lnTo>
                    <a:pt x="474925" y="427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730"/>
            <p:cNvSpPr/>
            <p:nvPr>
              <p:custDataLst>
                <p:tags r:id="rId42"/>
              </p:custDataLst>
            </p:nvPr>
          </p:nvSpPr>
          <p:spPr>
            <a:xfrm>
              <a:off x="3790950" y="4533900"/>
              <a:ext cx="285751" cy="19051"/>
            </a:xfrm>
            <a:custGeom>
              <a:avLst/>
              <a:gdLst/>
              <a:ahLst/>
              <a:cxnLst/>
              <a:rect l="0" t="0" r="0" b="0"/>
              <a:pathLst>
                <a:path w="285751" h="19051">
                  <a:moveTo>
                    <a:pt x="0" y="19050"/>
                  </a:moveTo>
                  <a:lnTo>
                    <a:pt x="0" y="19050"/>
                  </a:lnTo>
                  <a:lnTo>
                    <a:pt x="53257" y="19050"/>
                  </a:lnTo>
                  <a:lnTo>
                    <a:pt x="105270" y="19050"/>
                  </a:lnTo>
                  <a:lnTo>
                    <a:pt x="162837" y="10407"/>
                  </a:lnTo>
                  <a:lnTo>
                    <a:pt x="219156" y="8544"/>
                  </a:lnTo>
                  <a:lnTo>
                    <a:pt x="276964" y="395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731"/>
            <p:cNvSpPr/>
            <p:nvPr>
              <p:custDataLst>
                <p:tags r:id="rId43"/>
              </p:custDataLst>
            </p:nvPr>
          </p:nvSpPr>
          <p:spPr>
            <a:xfrm>
              <a:off x="3857628" y="4562475"/>
              <a:ext cx="380934" cy="504814"/>
            </a:xfrm>
            <a:custGeom>
              <a:avLst/>
              <a:gdLst/>
              <a:ahLst/>
              <a:cxnLst/>
              <a:rect l="0" t="0" r="0" b="0"/>
              <a:pathLst>
                <a:path w="380934" h="504814">
                  <a:moveTo>
                    <a:pt x="38097" y="0"/>
                  </a:moveTo>
                  <a:lnTo>
                    <a:pt x="38097" y="0"/>
                  </a:lnTo>
                  <a:lnTo>
                    <a:pt x="33041" y="0"/>
                  </a:lnTo>
                  <a:lnTo>
                    <a:pt x="31551" y="1058"/>
                  </a:lnTo>
                  <a:lnTo>
                    <a:pt x="30558" y="2823"/>
                  </a:lnTo>
                  <a:lnTo>
                    <a:pt x="27775" y="16246"/>
                  </a:lnTo>
                  <a:lnTo>
                    <a:pt x="22104" y="25510"/>
                  </a:lnTo>
                  <a:lnTo>
                    <a:pt x="20406" y="31798"/>
                  </a:lnTo>
                  <a:lnTo>
                    <a:pt x="19083" y="88704"/>
                  </a:lnTo>
                  <a:lnTo>
                    <a:pt x="17991" y="136328"/>
                  </a:lnTo>
                  <a:lnTo>
                    <a:pt x="9346" y="167004"/>
                  </a:lnTo>
                  <a:lnTo>
                    <a:pt x="2157" y="180723"/>
                  </a:lnTo>
                  <a:lnTo>
                    <a:pt x="0" y="209383"/>
                  </a:lnTo>
                  <a:lnTo>
                    <a:pt x="5055" y="204444"/>
                  </a:lnTo>
                  <a:lnTo>
                    <a:pt x="7536" y="199167"/>
                  </a:lnTo>
                  <a:lnTo>
                    <a:pt x="8198" y="196278"/>
                  </a:lnTo>
                  <a:lnTo>
                    <a:pt x="14186" y="187156"/>
                  </a:lnTo>
                  <a:lnTo>
                    <a:pt x="55500" y="158746"/>
                  </a:lnTo>
                  <a:lnTo>
                    <a:pt x="104832" y="145109"/>
                  </a:lnTo>
                  <a:lnTo>
                    <a:pt x="164217" y="135379"/>
                  </a:lnTo>
                  <a:lnTo>
                    <a:pt x="216212" y="149682"/>
                  </a:lnTo>
                  <a:lnTo>
                    <a:pt x="266363" y="169374"/>
                  </a:lnTo>
                  <a:lnTo>
                    <a:pt x="287882" y="186474"/>
                  </a:lnTo>
                  <a:lnTo>
                    <a:pt x="339682" y="244132"/>
                  </a:lnTo>
                  <a:lnTo>
                    <a:pt x="372762" y="290746"/>
                  </a:lnTo>
                  <a:lnTo>
                    <a:pt x="378557" y="315806"/>
                  </a:lnTo>
                  <a:lnTo>
                    <a:pt x="380902" y="371285"/>
                  </a:lnTo>
                  <a:lnTo>
                    <a:pt x="380933" y="377699"/>
                  </a:lnTo>
                  <a:lnTo>
                    <a:pt x="375324" y="390469"/>
                  </a:lnTo>
                  <a:lnTo>
                    <a:pt x="332636" y="447674"/>
                  </a:lnTo>
                  <a:lnTo>
                    <a:pt x="314105" y="463902"/>
                  </a:lnTo>
                  <a:lnTo>
                    <a:pt x="281485" y="487716"/>
                  </a:lnTo>
                  <a:lnTo>
                    <a:pt x="225858" y="503745"/>
                  </a:lnTo>
                  <a:lnTo>
                    <a:pt x="178231" y="504813"/>
                  </a:lnTo>
                  <a:lnTo>
                    <a:pt x="171640" y="501997"/>
                  </a:lnTo>
                  <a:lnTo>
                    <a:pt x="163842" y="496623"/>
                  </a:lnTo>
                  <a:lnTo>
                    <a:pt x="154697" y="494503"/>
                  </a:lnTo>
                  <a:lnTo>
                    <a:pt x="144639" y="487133"/>
                  </a:lnTo>
                  <a:lnTo>
                    <a:pt x="133359" y="485776"/>
                  </a:lnTo>
                  <a:lnTo>
                    <a:pt x="133350" y="485776"/>
                  </a:lnTo>
                  <a:lnTo>
                    <a:pt x="142872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01"/>
          <p:cNvGrpSpPr/>
          <p:nvPr/>
        </p:nvGrpSpPr>
        <p:grpSpPr>
          <a:xfrm>
            <a:off x="6983150" y="3876675"/>
            <a:ext cx="2913326" cy="1190626"/>
            <a:chOff x="6983150" y="3876675"/>
            <a:chExt cx="2913326" cy="1190626"/>
          </a:xfrm>
        </p:grpSpPr>
        <p:sp>
          <p:nvSpPr>
            <p:cNvPr id="158" name="SMARTInkShape-732"/>
            <p:cNvSpPr/>
            <p:nvPr>
              <p:custDataLst>
                <p:tags r:id="rId17"/>
              </p:custDataLst>
            </p:nvPr>
          </p:nvSpPr>
          <p:spPr>
            <a:xfrm>
              <a:off x="7048553" y="4086225"/>
              <a:ext cx="123773" cy="342901"/>
            </a:xfrm>
            <a:custGeom>
              <a:avLst/>
              <a:gdLst/>
              <a:ahLst/>
              <a:cxnLst/>
              <a:rect l="0" t="0" r="0" b="0"/>
              <a:pathLst>
                <a:path w="123773" h="342901">
                  <a:moveTo>
                    <a:pt x="28522" y="0"/>
                  </a:moveTo>
                  <a:lnTo>
                    <a:pt x="28522" y="0"/>
                  </a:lnTo>
                  <a:lnTo>
                    <a:pt x="14057" y="0"/>
                  </a:lnTo>
                  <a:lnTo>
                    <a:pt x="12528" y="1058"/>
                  </a:lnTo>
                  <a:lnTo>
                    <a:pt x="11509" y="2822"/>
                  </a:lnTo>
                  <a:lnTo>
                    <a:pt x="10076" y="10361"/>
                  </a:lnTo>
                  <a:lnTo>
                    <a:pt x="9495" y="59867"/>
                  </a:lnTo>
                  <a:lnTo>
                    <a:pt x="9475" y="118251"/>
                  </a:lnTo>
                  <a:lnTo>
                    <a:pt x="2926" y="168428"/>
                  </a:lnTo>
                  <a:lnTo>
                    <a:pt x="339" y="226739"/>
                  </a:lnTo>
                  <a:lnTo>
                    <a:pt x="0" y="280697"/>
                  </a:lnTo>
                  <a:lnTo>
                    <a:pt x="1028" y="296204"/>
                  </a:lnTo>
                  <a:lnTo>
                    <a:pt x="7557" y="315776"/>
                  </a:lnTo>
                  <a:lnTo>
                    <a:pt x="13207" y="324848"/>
                  </a:lnTo>
                  <a:lnTo>
                    <a:pt x="27396" y="335905"/>
                  </a:lnTo>
                  <a:lnTo>
                    <a:pt x="50060" y="340828"/>
                  </a:lnTo>
                  <a:lnTo>
                    <a:pt x="104571" y="342819"/>
                  </a:lnTo>
                  <a:lnTo>
                    <a:pt x="123772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33"/>
            <p:cNvSpPr/>
            <p:nvPr>
              <p:custDataLst>
                <p:tags r:id="rId18"/>
              </p:custDataLst>
            </p:nvPr>
          </p:nvSpPr>
          <p:spPr>
            <a:xfrm>
              <a:off x="6983150" y="4229100"/>
              <a:ext cx="265376" cy="19051"/>
            </a:xfrm>
            <a:custGeom>
              <a:avLst/>
              <a:gdLst/>
              <a:ahLst/>
              <a:cxnLst/>
              <a:rect l="0" t="0" r="0" b="0"/>
              <a:pathLst>
                <a:path w="265376" h="19051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617" y="8643"/>
                  </a:lnTo>
                  <a:lnTo>
                    <a:pt x="4124" y="9132"/>
                  </a:lnTo>
                  <a:lnTo>
                    <a:pt x="17117" y="15993"/>
                  </a:lnTo>
                  <a:lnTo>
                    <a:pt x="70680" y="18871"/>
                  </a:lnTo>
                  <a:lnTo>
                    <a:pt x="102207" y="16175"/>
                  </a:lnTo>
                  <a:lnTo>
                    <a:pt x="151970" y="10401"/>
                  </a:lnTo>
                  <a:lnTo>
                    <a:pt x="206880" y="9641"/>
                  </a:lnTo>
                  <a:lnTo>
                    <a:pt x="238455" y="10606"/>
                  </a:lnTo>
                  <a:lnTo>
                    <a:pt x="26537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34"/>
            <p:cNvSpPr/>
            <p:nvPr>
              <p:custDataLst>
                <p:tags r:id="rId19"/>
              </p:custDataLst>
            </p:nvPr>
          </p:nvSpPr>
          <p:spPr>
            <a:xfrm>
              <a:off x="7334250" y="4219575"/>
              <a:ext cx="1" cy="171451"/>
            </a:xfrm>
            <a:custGeom>
              <a:avLst/>
              <a:gdLst/>
              <a:ahLst/>
              <a:cxnLst/>
              <a:rect l="0" t="0" r="0" b="0"/>
              <a:pathLst>
                <a:path w="1" h="171451">
                  <a:moveTo>
                    <a:pt x="0" y="0"/>
                  </a:moveTo>
                  <a:lnTo>
                    <a:pt x="0" y="0"/>
                  </a:lnTo>
                  <a:lnTo>
                    <a:pt x="0" y="57750"/>
                  </a:lnTo>
                  <a:lnTo>
                    <a:pt x="0" y="11102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35"/>
            <p:cNvSpPr/>
            <p:nvPr>
              <p:custDataLst>
                <p:tags r:id="rId20"/>
              </p:custDataLst>
            </p:nvPr>
          </p:nvSpPr>
          <p:spPr>
            <a:xfrm>
              <a:off x="7353300" y="4114800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36"/>
            <p:cNvSpPr/>
            <p:nvPr>
              <p:custDataLst>
                <p:tags r:id="rId21"/>
              </p:custDataLst>
            </p:nvPr>
          </p:nvSpPr>
          <p:spPr>
            <a:xfrm>
              <a:off x="7481827" y="4182021"/>
              <a:ext cx="147699" cy="207061"/>
            </a:xfrm>
            <a:custGeom>
              <a:avLst/>
              <a:gdLst/>
              <a:ahLst/>
              <a:cxnLst/>
              <a:rect l="0" t="0" r="0" b="0"/>
              <a:pathLst>
                <a:path w="147699" h="207061">
                  <a:moveTo>
                    <a:pt x="138173" y="37554"/>
                  </a:moveTo>
                  <a:lnTo>
                    <a:pt x="138173" y="37554"/>
                  </a:lnTo>
                  <a:lnTo>
                    <a:pt x="138173" y="32498"/>
                  </a:lnTo>
                  <a:lnTo>
                    <a:pt x="137115" y="31008"/>
                  </a:lnTo>
                  <a:lnTo>
                    <a:pt x="135351" y="30015"/>
                  </a:lnTo>
                  <a:lnTo>
                    <a:pt x="133116" y="29353"/>
                  </a:lnTo>
                  <a:lnTo>
                    <a:pt x="131628" y="27854"/>
                  </a:lnTo>
                  <a:lnTo>
                    <a:pt x="129973" y="23365"/>
                  </a:lnTo>
                  <a:lnTo>
                    <a:pt x="123592" y="17842"/>
                  </a:lnTo>
                  <a:lnTo>
                    <a:pt x="100466" y="2218"/>
                  </a:lnTo>
                  <a:lnTo>
                    <a:pt x="82395" y="0"/>
                  </a:lnTo>
                  <a:lnTo>
                    <a:pt x="64614" y="4673"/>
                  </a:lnTo>
                  <a:lnTo>
                    <a:pt x="45941" y="12759"/>
                  </a:lnTo>
                  <a:lnTo>
                    <a:pt x="36151" y="21595"/>
                  </a:lnTo>
                  <a:lnTo>
                    <a:pt x="12399" y="51719"/>
                  </a:lnTo>
                  <a:lnTo>
                    <a:pt x="0" y="98091"/>
                  </a:lnTo>
                  <a:lnTo>
                    <a:pt x="9036" y="142775"/>
                  </a:lnTo>
                  <a:lnTo>
                    <a:pt x="22888" y="165979"/>
                  </a:lnTo>
                  <a:lnTo>
                    <a:pt x="40397" y="181204"/>
                  </a:lnTo>
                  <a:lnTo>
                    <a:pt x="82961" y="202444"/>
                  </a:lnTo>
                  <a:lnTo>
                    <a:pt x="105116" y="207060"/>
                  </a:lnTo>
                  <a:lnTo>
                    <a:pt x="118542" y="205318"/>
                  </a:lnTo>
                  <a:lnTo>
                    <a:pt x="147698" y="1994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37"/>
            <p:cNvSpPr/>
            <p:nvPr>
              <p:custDataLst>
                <p:tags r:id="rId22"/>
              </p:custDataLst>
            </p:nvPr>
          </p:nvSpPr>
          <p:spPr>
            <a:xfrm>
              <a:off x="7744708" y="4010025"/>
              <a:ext cx="27693" cy="314326"/>
            </a:xfrm>
            <a:custGeom>
              <a:avLst/>
              <a:gdLst/>
              <a:ahLst/>
              <a:cxnLst/>
              <a:rect l="0" t="0" r="0" b="0"/>
              <a:pathLst>
                <a:path w="27693" h="314326">
                  <a:moveTo>
                    <a:pt x="8642" y="0"/>
                  </a:moveTo>
                  <a:lnTo>
                    <a:pt x="8642" y="0"/>
                  </a:lnTo>
                  <a:lnTo>
                    <a:pt x="8643" y="5056"/>
                  </a:lnTo>
                  <a:lnTo>
                    <a:pt x="5820" y="10362"/>
                  </a:lnTo>
                  <a:lnTo>
                    <a:pt x="3586" y="13257"/>
                  </a:lnTo>
                  <a:lnTo>
                    <a:pt x="0" y="39661"/>
                  </a:lnTo>
                  <a:lnTo>
                    <a:pt x="2114" y="72001"/>
                  </a:lnTo>
                  <a:lnTo>
                    <a:pt x="8841" y="124330"/>
                  </a:lnTo>
                  <a:lnTo>
                    <a:pt x="16730" y="179579"/>
                  </a:lnTo>
                  <a:lnTo>
                    <a:pt x="20799" y="233133"/>
                  </a:lnTo>
                  <a:lnTo>
                    <a:pt x="26784" y="275763"/>
                  </a:lnTo>
                  <a:lnTo>
                    <a:pt x="27692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38"/>
            <p:cNvSpPr/>
            <p:nvPr>
              <p:custDataLst>
                <p:tags r:id="rId23"/>
              </p:custDataLst>
            </p:nvPr>
          </p:nvSpPr>
          <p:spPr>
            <a:xfrm>
              <a:off x="7791621" y="4048125"/>
              <a:ext cx="180805" cy="295276"/>
            </a:xfrm>
            <a:custGeom>
              <a:avLst/>
              <a:gdLst/>
              <a:ahLst/>
              <a:cxnLst/>
              <a:rect l="0" t="0" r="0" b="0"/>
              <a:pathLst>
                <a:path w="180805" h="295276">
                  <a:moveTo>
                    <a:pt x="161754" y="0"/>
                  </a:moveTo>
                  <a:lnTo>
                    <a:pt x="161754" y="0"/>
                  </a:lnTo>
                  <a:lnTo>
                    <a:pt x="161754" y="22390"/>
                  </a:lnTo>
                  <a:lnTo>
                    <a:pt x="148496" y="54547"/>
                  </a:lnTo>
                  <a:lnTo>
                    <a:pt x="106274" y="111140"/>
                  </a:lnTo>
                  <a:lnTo>
                    <a:pt x="61347" y="144170"/>
                  </a:lnTo>
                  <a:lnTo>
                    <a:pt x="19762" y="171377"/>
                  </a:lnTo>
                  <a:lnTo>
                    <a:pt x="12923" y="176710"/>
                  </a:lnTo>
                  <a:lnTo>
                    <a:pt x="0" y="180926"/>
                  </a:lnTo>
                  <a:lnTo>
                    <a:pt x="8046" y="172770"/>
                  </a:lnTo>
                  <a:lnTo>
                    <a:pt x="14024" y="171841"/>
                  </a:lnTo>
                  <a:lnTo>
                    <a:pt x="27553" y="176622"/>
                  </a:lnTo>
                  <a:lnTo>
                    <a:pt x="73306" y="208309"/>
                  </a:lnTo>
                  <a:lnTo>
                    <a:pt x="130771" y="263241"/>
                  </a:lnTo>
                  <a:lnTo>
                    <a:pt x="161149" y="282911"/>
                  </a:lnTo>
                  <a:lnTo>
                    <a:pt x="167834" y="285546"/>
                  </a:lnTo>
                  <a:lnTo>
                    <a:pt x="180804" y="2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39"/>
            <p:cNvSpPr/>
            <p:nvPr>
              <p:custDataLst>
                <p:tags r:id="rId24"/>
              </p:custDataLst>
            </p:nvPr>
          </p:nvSpPr>
          <p:spPr>
            <a:xfrm>
              <a:off x="7991475" y="3935924"/>
              <a:ext cx="447676" cy="386076"/>
            </a:xfrm>
            <a:custGeom>
              <a:avLst/>
              <a:gdLst/>
              <a:ahLst/>
              <a:cxnLst/>
              <a:rect l="0" t="0" r="0" b="0"/>
              <a:pathLst>
                <a:path w="447676" h="386076">
                  <a:moveTo>
                    <a:pt x="0" y="321751"/>
                  </a:moveTo>
                  <a:lnTo>
                    <a:pt x="0" y="321751"/>
                  </a:lnTo>
                  <a:lnTo>
                    <a:pt x="36938" y="321751"/>
                  </a:lnTo>
                  <a:lnTo>
                    <a:pt x="45698" y="318929"/>
                  </a:lnTo>
                  <a:lnTo>
                    <a:pt x="54176" y="315205"/>
                  </a:lnTo>
                  <a:lnTo>
                    <a:pt x="65001" y="313550"/>
                  </a:lnTo>
                  <a:lnTo>
                    <a:pt x="76867" y="307170"/>
                  </a:lnTo>
                  <a:lnTo>
                    <a:pt x="136357" y="261282"/>
                  </a:lnTo>
                  <a:lnTo>
                    <a:pt x="144564" y="253248"/>
                  </a:lnTo>
                  <a:lnTo>
                    <a:pt x="148917" y="243327"/>
                  </a:lnTo>
                  <a:lnTo>
                    <a:pt x="151712" y="224769"/>
                  </a:lnTo>
                  <a:lnTo>
                    <a:pt x="149272" y="217617"/>
                  </a:lnTo>
                  <a:lnTo>
                    <a:pt x="139081" y="204403"/>
                  </a:lnTo>
                  <a:lnTo>
                    <a:pt x="130253" y="200805"/>
                  </a:lnTo>
                  <a:lnTo>
                    <a:pt x="107338" y="198495"/>
                  </a:lnTo>
                  <a:lnTo>
                    <a:pt x="88719" y="203151"/>
                  </a:lnTo>
                  <a:lnTo>
                    <a:pt x="63465" y="221810"/>
                  </a:lnTo>
                  <a:lnTo>
                    <a:pt x="45497" y="240751"/>
                  </a:lnTo>
                  <a:lnTo>
                    <a:pt x="23654" y="285987"/>
                  </a:lnTo>
                  <a:lnTo>
                    <a:pt x="21096" y="299153"/>
                  </a:lnTo>
                  <a:lnTo>
                    <a:pt x="24713" y="323522"/>
                  </a:lnTo>
                  <a:lnTo>
                    <a:pt x="32487" y="345794"/>
                  </a:lnTo>
                  <a:lnTo>
                    <a:pt x="41250" y="356425"/>
                  </a:lnTo>
                  <a:lnTo>
                    <a:pt x="53259" y="364679"/>
                  </a:lnTo>
                  <a:lnTo>
                    <a:pt x="98725" y="384060"/>
                  </a:lnTo>
                  <a:lnTo>
                    <a:pt x="124854" y="386075"/>
                  </a:lnTo>
                  <a:lnTo>
                    <a:pt x="180008" y="377553"/>
                  </a:lnTo>
                  <a:lnTo>
                    <a:pt x="201973" y="363920"/>
                  </a:lnTo>
                  <a:lnTo>
                    <a:pt x="247578" y="318796"/>
                  </a:lnTo>
                  <a:lnTo>
                    <a:pt x="267980" y="283067"/>
                  </a:lnTo>
                  <a:lnTo>
                    <a:pt x="285500" y="233127"/>
                  </a:lnTo>
                  <a:lnTo>
                    <a:pt x="293343" y="184653"/>
                  </a:lnTo>
                  <a:lnTo>
                    <a:pt x="292199" y="129190"/>
                  </a:lnTo>
                  <a:lnTo>
                    <a:pt x="286600" y="75083"/>
                  </a:lnTo>
                  <a:lnTo>
                    <a:pt x="285783" y="16253"/>
                  </a:lnTo>
                  <a:lnTo>
                    <a:pt x="285752" y="0"/>
                  </a:lnTo>
                  <a:lnTo>
                    <a:pt x="285751" y="51516"/>
                  </a:lnTo>
                  <a:lnTo>
                    <a:pt x="286809" y="109815"/>
                  </a:lnTo>
                  <a:lnTo>
                    <a:pt x="293290" y="159982"/>
                  </a:lnTo>
                  <a:lnTo>
                    <a:pt x="299939" y="210657"/>
                  </a:lnTo>
                  <a:lnTo>
                    <a:pt x="314522" y="263769"/>
                  </a:lnTo>
                  <a:lnTo>
                    <a:pt x="332120" y="302536"/>
                  </a:lnTo>
                  <a:lnTo>
                    <a:pt x="378252" y="359597"/>
                  </a:lnTo>
                  <a:lnTo>
                    <a:pt x="382343" y="366032"/>
                  </a:lnTo>
                  <a:lnTo>
                    <a:pt x="387186" y="370321"/>
                  </a:lnTo>
                  <a:lnTo>
                    <a:pt x="398214" y="375088"/>
                  </a:lnTo>
                  <a:lnTo>
                    <a:pt x="416323" y="377771"/>
                  </a:lnTo>
                  <a:lnTo>
                    <a:pt x="425979" y="375576"/>
                  </a:lnTo>
                  <a:lnTo>
                    <a:pt x="437366" y="371213"/>
                  </a:lnTo>
                  <a:lnTo>
                    <a:pt x="447675" y="3693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40"/>
            <p:cNvSpPr/>
            <p:nvPr>
              <p:custDataLst>
                <p:tags r:id="rId25"/>
              </p:custDataLst>
            </p:nvPr>
          </p:nvSpPr>
          <p:spPr>
            <a:xfrm>
              <a:off x="8239125" y="404812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8662" y="10506"/>
                  </a:lnTo>
                  <a:lnTo>
                    <a:pt x="29659" y="17049"/>
                  </a:lnTo>
                  <a:lnTo>
                    <a:pt x="84671" y="18875"/>
                  </a:lnTo>
                  <a:lnTo>
                    <a:pt x="140815" y="20086"/>
                  </a:lnTo>
                  <a:lnTo>
                    <a:pt x="193233" y="27248"/>
                  </a:lnTo>
                  <a:lnTo>
                    <a:pt x="228600" y="28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41"/>
            <p:cNvSpPr/>
            <p:nvPr>
              <p:custDataLst>
                <p:tags r:id="rId26"/>
              </p:custDataLst>
            </p:nvPr>
          </p:nvSpPr>
          <p:spPr>
            <a:xfrm>
              <a:off x="8660192" y="3993029"/>
              <a:ext cx="220720" cy="454522"/>
            </a:xfrm>
            <a:custGeom>
              <a:avLst/>
              <a:gdLst/>
              <a:ahLst/>
              <a:cxnLst/>
              <a:rect l="0" t="0" r="0" b="0"/>
              <a:pathLst>
                <a:path w="220720" h="454522">
                  <a:moveTo>
                    <a:pt x="45658" y="150346"/>
                  </a:moveTo>
                  <a:lnTo>
                    <a:pt x="45658" y="150346"/>
                  </a:lnTo>
                  <a:lnTo>
                    <a:pt x="40601" y="150346"/>
                  </a:lnTo>
                  <a:lnTo>
                    <a:pt x="39112" y="151404"/>
                  </a:lnTo>
                  <a:lnTo>
                    <a:pt x="38119" y="153168"/>
                  </a:lnTo>
                  <a:lnTo>
                    <a:pt x="37458" y="155402"/>
                  </a:lnTo>
                  <a:lnTo>
                    <a:pt x="29847" y="167652"/>
                  </a:lnTo>
                  <a:lnTo>
                    <a:pt x="28049" y="177793"/>
                  </a:lnTo>
                  <a:lnTo>
                    <a:pt x="34935" y="227284"/>
                  </a:lnTo>
                  <a:lnTo>
                    <a:pt x="35976" y="284630"/>
                  </a:lnTo>
                  <a:lnTo>
                    <a:pt x="36113" y="340772"/>
                  </a:lnTo>
                  <a:lnTo>
                    <a:pt x="36131" y="396523"/>
                  </a:lnTo>
                  <a:lnTo>
                    <a:pt x="36133" y="454521"/>
                  </a:lnTo>
                  <a:lnTo>
                    <a:pt x="35074" y="395452"/>
                  </a:lnTo>
                  <a:lnTo>
                    <a:pt x="22875" y="336918"/>
                  </a:lnTo>
                  <a:lnTo>
                    <a:pt x="17169" y="279118"/>
                  </a:lnTo>
                  <a:lnTo>
                    <a:pt x="10876" y="233540"/>
                  </a:lnTo>
                  <a:lnTo>
                    <a:pt x="8214" y="179676"/>
                  </a:lnTo>
                  <a:lnTo>
                    <a:pt x="1099" y="122067"/>
                  </a:lnTo>
                  <a:lnTo>
                    <a:pt x="0" y="88109"/>
                  </a:lnTo>
                  <a:lnTo>
                    <a:pt x="8873" y="43064"/>
                  </a:lnTo>
                  <a:lnTo>
                    <a:pt x="17315" y="29993"/>
                  </a:lnTo>
                  <a:lnTo>
                    <a:pt x="33967" y="15790"/>
                  </a:lnTo>
                  <a:lnTo>
                    <a:pt x="58558" y="2568"/>
                  </a:lnTo>
                  <a:lnTo>
                    <a:pt x="71146" y="0"/>
                  </a:lnTo>
                  <a:lnTo>
                    <a:pt x="95190" y="3612"/>
                  </a:lnTo>
                  <a:lnTo>
                    <a:pt x="150600" y="33647"/>
                  </a:lnTo>
                  <a:lnTo>
                    <a:pt x="180963" y="66028"/>
                  </a:lnTo>
                  <a:lnTo>
                    <a:pt x="208715" y="112431"/>
                  </a:lnTo>
                  <a:lnTo>
                    <a:pt x="219679" y="140876"/>
                  </a:lnTo>
                  <a:lnTo>
                    <a:pt x="220719" y="157073"/>
                  </a:lnTo>
                  <a:lnTo>
                    <a:pt x="217822" y="184719"/>
                  </a:lnTo>
                  <a:lnTo>
                    <a:pt x="215469" y="190194"/>
                  </a:lnTo>
                  <a:lnTo>
                    <a:pt x="207206" y="199101"/>
                  </a:lnTo>
                  <a:lnTo>
                    <a:pt x="172347" y="220016"/>
                  </a:lnTo>
                  <a:lnTo>
                    <a:pt x="148459" y="224611"/>
                  </a:lnTo>
                  <a:lnTo>
                    <a:pt x="106367" y="218176"/>
                  </a:lnTo>
                  <a:lnTo>
                    <a:pt x="93454" y="211890"/>
                  </a:lnTo>
                  <a:lnTo>
                    <a:pt x="63673" y="192200"/>
                  </a:lnTo>
                  <a:lnTo>
                    <a:pt x="55183" y="178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42"/>
            <p:cNvSpPr/>
            <p:nvPr>
              <p:custDataLst>
                <p:tags r:id="rId27"/>
              </p:custDataLst>
            </p:nvPr>
          </p:nvSpPr>
          <p:spPr>
            <a:xfrm>
              <a:off x="8991600" y="3972141"/>
              <a:ext cx="171451" cy="256378"/>
            </a:xfrm>
            <a:custGeom>
              <a:avLst/>
              <a:gdLst/>
              <a:ahLst/>
              <a:cxnLst/>
              <a:rect l="0" t="0" r="0" b="0"/>
              <a:pathLst>
                <a:path w="171451" h="256378">
                  <a:moveTo>
                    <a:pt x="0" y="85509"/>
                  </a:moveTo>
                  <a:lnTo>
                    <a:pt x="0" y="85509"/>
                  </a:lnTo>
                  <a:lnTo>
                    <a:pt x="0" y="98766"/>
                  </a:lnTo>
                  <a:lnTo>
                    <a:pt x="2825" y="104806"/>
                  </a:lnTo>
                  <a:lnTo>
                    <a:pt x="5057" y="107899"/>
                  </a:lnTo>
                  <a:lnTo>
                    <a:pt x="22667" y="166904"/>
                  </a:lnTo>
                  <a:lnTo>
                    <a:pt x="35884" y="223531"/>
                  </a:lnTo>
                  <a:lnTo>
                    <a:pt x="38088" y="256377"/>
                  </a:lnTo>
                  <a:lnTo>
                    <a:pt x="33041" y="251730"/>
                  </a:lnTo>
                  <a:lnTo>
                    <a:pt x="30560" y="246521"/>
                  </a:lnTo>
                  <a:lnTo>
                    <a:pt x="12151" y="189176"/>
                  </a:lnTo>
                  <a:lnTo>
                    <a:pt x="8813" y="135968"/>
                  </a:lnTo>
                  <a:lnTo>
                    <a:pt x="4140" y="105399"/>
                  </a:lnTo>
                  <a:lnTo>
                    <a:pt x="11940" y="48295"/>
                  </a:lnTo>
                  <a:lnTo>
                    <a:pt x="18007" y="35102"/>
                  </a:lnTo>
                  <a:lnTo>
                    <a:pt x="33323" y="16833"/>
                  </a:lnTo>
                  <a:lnTo>
                    <a:pt x="45149" y="8068"/>
                  </a:lnTo>
                  <a:lnTo>
                    <a:pt x="57462" y="3466"/>
                  </a:lnTo>
                  <a:lnTo>
                    <a:pt x="106674" y="0"/>
                  </a:lnTo>
                  <a:lnTo>
                    <a:pt x="128857" y="4905"/>
                  </a:lnTo>
                  <a:lnTo>
                    <a:pt x="171450" y="188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43"/>
            <p:cNvSpPr/>
            <p:nvPr>
              <p:custDataLst>
                <p:tags r:id="rId28"/>
              </p:custDataLst>
            </p:nvPr>
          </p:nvSpPr>
          <p:spPr>
            <a:xfrm>
              <a:off x="9258300" y="4010025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0" y="55479"/>
                  </a:lnTo>
                  <a:lnTo>
                    <a:pt x="0" y="111164"/>
                  </a:lnTo>
                  <a:lnTo>
                    <a:pt x="10323" y="168079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44"/>
            <p:cNvSpPr/>
            <p:nvPr>
              <p:custDataLst>
                <p:tags r:id="rId29"/>
              </p:custDataLst>
            </p:nvPr>
          </p:nvSpPr>
          <p:spPr>
            <a:xfrm>
              <a:off x="9296400" y="3876675"/>
              <a:ext cx="11907" cy="1"/>
            </a:xfrm>
            <a:custGeom>
              <a:avLst/>
              <a:gdLst/>
              <a:ahLst/>
              <a:cxnLst/>
              <a:rect l="0" t="0" r="0" b="0"/>
              <a:pathLst>
                <a:path w="11907" h="1">
                  <a:moveTo>
                    <a:pt x="0" y="0"/>
                  </a:moveTo>
                  <a:lnTo>
                    <a:pt x="0" y="0"/>
                  </a:lnTo>
                  <a:lnTo>
                    <a:pt x="1190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45"/>
            <p:cNvSpPr/>
            <p:nvPr>
              <p:custDataLst>
                <p:tags r:id="rId30"/>
              </p:custDataLst>
            </p:nvPr>
          </p:nvSpPr>
          <p:spPr>
            <a:xfrm>
              <a:off x="9416402" y="3935149"/>
              <a:ext cx="184799" cy="227277"/>
            </a:xfrm>
            <a:custGeom>
              <a:avLst/>
              <a:gdLst/>
              <a:ahLst/>
              <a:cxnLst/>
              <a:rect l="0" t="0" r="0" b="0"/>
              <a:pathLst>
                <a:path w="184799" h="227277">
                  <a:moveTo>
                    <a:pt x="118123" y="8201"/>
                  </a:moveTo>
                  <a:lnTo>
                    <a:pt x="118123" y="8201"/>
                  </a:lnTo>
                  <a:lnTo>
                    <a:pt x="113066" y="8201"/>
                  </a:lnTo>
                  <a:lnTo>
                    <a:pt x="107763" y="5379"/>
                  </a:lnTo>
                  <a:lnTo>
                    <a:pt x="101877" y="1655"/>
                  </a:lnTo>
                  <a:lnTo>
                    <a:pt x="95734" y="0"/>
                  </a:lnTo>
                  <a:lnTo>
                    <a:pt x="58475" y="8454"/>
                  </a:lnTo>
                  <a:lnTo>
                    <a:pt x="34199" y="21353"/>
                  </a:lnTo>
                  <a:lnTo>
                    <a:pt x="25084" y="33096"/>
                  </a:lnTo>
                  <a:lnTo>
                    <a:pt x="777" y="86068"/>
                  </a:lnTo>
                  <a:lnTo>
                    <a:pt x="0" y="101369"/>
                  </a:lnTo>
                  <a:lnTo>
                    <a:pt x="13849" y="151729"/>
                  </a:lnTo>
                  <a:lnTo>
                    <a:pt x="20979" y="169359"/>
                  </a:lnTo>
                  <a:lnTo>
                    <a:pt x="36895" y="190124"/>
                  </a:lnTo>
                  <a:lnTo>
                    <a:pt x="72554" y="215746"/>
                  </a:lnTo>
                  <a:lnTo>
                    <a:pt x="90463" y="222152"/>
                  </a:lnTo>
                  <a:lnTo>
                    <a:pt x="143956" y="226827"/>
                  </a:lnTo>
                  <a:lnTo>
                    <a:pt x="184798" y="2272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46"/>
            <p:cNvSpPr/>
            <p:nvPr>
              <p:custDataLst>
                <p:tags r:id="rId31"/>
              </p:custDataLst>
            </p:nvPr>
          </p:nvSpPr>
          <p:spPr>
            <a:xfrm>
              <a:off x="9667875" y="3886888"/>
              <a:ext cx="228601" cy="285063"/>
            </a:xfrm>
            <a:custGeom>
              <a:avLst/>
              <a:gdLst/>
              <a:ahLst/>
              <a:cxnLst/>
              <a:rect l="0" t="0" r="0" b="0"/>
              <a:pathLst>
                <a:path w="228601" h="285063">
                  <a:moveTo>
                    <a:pt x="0" y="170762"/>
                  </a:moveTo>
                  <a:lnTo>
                    <a:pt x="0" y="170762"/>
                  </a:lnTo>
                  <a:lnTo>
                    <a:pt x="21459" y="170762"/>
                  </a:lnTo>
                  <a:lnTo>
                    <a:pt x="74432" y="151465"/>
                  </a:lnTo>
                  <a:lnTo>
                    <a:pt x="125602" y="124416"/>
                  </a:lnTo>
                  <a:lnTo>
                    <a:pt x="164657" y="81752"/>
                  </a:lnTo>
                  <a:lnTo>
                    <a:pt x="175670" y="62779"/>
                  </a:lnTo>
                  <a:lnTo>
                    <a:pt x="178618" y="50097"/>
                  </a:lnTo>
                  <a:lnTo>
                    <a:pt x="177105" y="40228"/>
                  </a:lnTo>
                  <a:lnTo>
                    <a:pt x="167511" y="20211"/>
                  </a:lnTo>
                  <a:lnTo>
                    <a:pt x="158763" y="11070"/>
                  </a:lnTo>
                  <a:lnTo>
                    <a:pt x="148878" y="4538"/>
                  </a:lnTo>
                  <a:lnTo>
                    <a:pt x="140957" y="1635"/>
                  </a:lnTo>
                  <a:lnTo>
                    <a:pt x="120435" y="0"/>
                  </a:lnTo>
                  <a:lnTo>
                    <a:pt x="103270" y="5263"/>
                  </a:lnTo>
                  <a:lnTo>
                    <a:pt x="78576" y="20125"/>
                  </a:lnTo>
                  <a:lnTo>
                    <a:pt x="51270" y="44110"/>
                  </a:lnTo>
                  <a:lnTo>
                    <a:pt x="36947" y="67972"/>
                  </a:lnTo>
                  <a:lnTo>
                    <a:pt x="31055" y="100207"/>
                  </a:lnTo>
                  <a:lnTo>
                    <a:pt x="34366" y="131512"/>
                  </a:lnTo>
                  <a:lnTo>
                    <a:pt x="47106" y="160896"/>
                  </a:lnTo>
                  <a:lnTo>
                    <a:pt x="77978" y="198212"/>
                  </a:lnTo>
                  <a:lnTo>
                    <a:pt x="129115" y="233696"/>
                  </a:lnTo>
                  <a:lnTo>
                    <a:pt x="185134" y="263116"/>
                  </a:lnTo>
                  <a:lnTo>
                    <a:pt x="228600" y="2850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47"/>
            <p:cNvSpPr/>
            <p:nvPr>
              <p:custDataLst>
                <p:tags r:id="rId32"/>
              </p:custDataLst>
            </p:nvPr>
          </p:nvSpPr>
          <p:spPr>
            <a:xfrm>
              <a:off x="7592484" y="4677201"/>
              <a:ext cx="326225" cy="352000"/>
            </a:xfrm>
            <a:custGeom>
              <a:avLst/>
              <a:gdLst/>
              <a:ahLst/>
              <a:cxnLst/>
              <a:rect l="0" t="0" r="0" b="0"/>
              <a:pathLst>
                <a:path w="326225" h="352000">
                  <a:moveTo>
                    <a:pt x="265641" y="18624"/>
                  </a:moveTo>
                  <a:lnTo>
                    <a:pt x="265641" y="18624"/>
                  </a:lnTo>
                  <a:lnTo>
                    <a:pt x="265641" y="13568"/>
                  </a:lnTo>
                  <a:lnTo>
                    <a:pt x="264584" y="12078"/>
                  </a:lnTo>
                  <a:lnTo>
                    <a:pt x="262819" y="11085"/>
                  </a:lnTo>
                  <a:lnTo>
                    <a:pt x="260584" y="10423"/>
                  </a:lnTo>
                  <a:lnTo>
                    <a:pt x="246344" y="1734"/>
                  </a:lnTo>
                  <a:lnTo>
                    <a:pt x="228785" y="0"/>
                  </a:lnTo>
                  <a:lnTo>
                    <a:pt x="179189" y="12869"/>
                  </a:lnTo>
                  <a:lnTo>
                    <a:pt x="124656" y="35766"/>
                  </a:lnTo>
                  <a:lnTo>
                    <a:pt x="68844" y="59844"/>
                  </a:lnTo>
                  <a:lnTo>
                    <a:pt x="11001" y="88348"/>
                  </a:lnTo>
                  <a:lnTo>
                    <a:pt x="4300" y="94768"/>
                  </a:lnTo>
                  <a:lnTo>
                    <a:pt x="0" y="102456"/>
                  </a:lnTo>
                  <a:lnTo>
                    <a:pt x="2233" y="106330"/>
                  </a:lnTo>
                  <a:lnTo>
                    <a:pt x="4311" y="108844"/>
                  </a:lnTo>
                  <a:lnTo>
                    <a:pt x="12264" y="111639"/>
                  </a:lnTo>
                  <a:lnTo>
                    <a:pt x="66396" y="121944"/>
                  </a:lnTo>
                  <a:lnTo>
                    <a:pt x="112533" y="129658"/>
                  </a:lnTo>
                  <a:lnTo>
                    <a:pt x="168683" y="135101"/>
                  </a:lnTo>
                  <a:lnTo>
                    <a:pt x="225911" y="151111"/>
                  </a:lnTo>
                  <a:lnTo>
                    <a:pt x="283223" y="180853"/>
                  </a:lnTo>
                  <a:lnTo>
                    <a:pt x="300971" y="193385"/>
                  </a:lnTo>
                  <a:lnTo>
                    <a:pt x="320990" y="218676"/>
                  </a:lnTo>
                  <a:lnTo>
                    <a:pt x="324765" y="225016"/>
                  </a:lnTo>
                  <a:lnTo>
                    <a:pt x="326224" y="231361"/>
                  </a:lnTo>
                  <a:lnTo>
                    <a:pt x="325022" y="244054"/>
                  </a:lnTo>
                  <a:lnTo>
                    <a:pt x="313340" y="268157"/>
                  </a:lnTo>
                  <a:lnTo>
                    <a:pt x="256610" y="310332"/>
                  </a:lnTo>
                  <a:lnTo>
                    <a:pt x="203964" y="328442"/>
                  </a:lnTo>
                  <a:lnTo>
                    <a:pt x="154524" y="342211"/>
                  </a:lnTo>
                  <a:lnTo>
                    <a:pt x="103716" y="3519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48"/>
            <p:cNvSpPr/>
            <p:nvPr>
              <p:custDataLst>
                <p:tags r:id="rId33"/>
              </p:custDataLst>
            </p:nvPr>
          </p:nvSpPr>
          <p:spPr>
            <a:xfrm>
              <a:off x="7696200" y="4524375"/>
              <a:ext cx="28576" cy="504826"/>
            </a:xfrm>
            <a:custGeom>
              <a:avLst/>
              <a:gdLst/>
              <a:ahLst/>
              <a:cxnLst/>
              <a:rect l="0" t="0" r="0" b="0"/>
              <a:pathLst>
                <a:path w="28576" h="504826">
                  <a:moveTo>
                    <a:pt x="0" y="0"/>
                  </a:moveTo>
                  <a:lnTo>
                    <a:pt x="0" y="0"/>
                  </a:lnTo>
                  <a:lnTo>
                    <a:pt x="1" y="55170"/>
                  </a:lnTo>
                  <a:lnTo>
                    <a:pt x="1" y="102463"/>
                  </a:lnTo>
                  <a:lnTo>
                    <a:pt x="1" y="155392"/>
                  </a:lnTo>
                  <a:lnTo>
                    <a:pt x="1" y="211434"/>
                  </a:lnTo>
                  <a:lnTo>
                    <a:pt x="1" y="270874"/>
                  </a:lnTo>
                  <a:lnTo>
                    <a:pt x="1058" y="317796"/>
                  </a:lnTo>
                  <a:lnTo>
                    <a:pt x="6547" y="364155"/>
                  </a:lnTo>
                  <a:lnTo>
                    <a:pt x="11758" y="418281"/>
                  </a:lnTo>
                  <a:lnTo>
                    <a:pt x="24636" y="473830"/>
                  </a:lnTo>
                  <a:lnTo>
                    <a:pt x="28575" y="504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49"/>
            <p:cNvSpPr/>
            <p:nvPr>
              <p:custDataLst>
                <p:tags r:id="rId34"/>
              </p:custDataLst>
            </p:nvPr>
          </p:nvSpPr>
          <p:spPr>
            <a:xfrm>
              <a:off x="7781925" y="4581525"/>
              <a:ext cx="47626" cy="447676"/>
            </a:xfrm>
            <a:custGeom>
              <a:avLst/>
              <a:gdLst/>
              <a:ahLst/>
              <a:cxnLst/>
              <a:rect l="0" t="0" r="0" b="0"/>
              <a:pathLst>
                <a:path w="47626" h="447676">
                  <a:moveTo>
                    <a:pt x="0" y="0"/>
                  </a:moveTo>
                  <a:lnTo>
                    <a:pt x="0" y="0"/>
                  </a:lnTo>
                  <a:lnTo>
                    <a:pt x="1058" y="24909"/>
                  </a:lnTo>
                  <a:lnTo>
                    <a:pt x="9701" y="78831"/>
                  </a:lnTo>
                  <a:lnTo>
                    <a:pt x="16890" y="132302"/>
                  </a:lnTo>
                  <a:lnTo>
                    <a:pt x="23680" y="189000"/>
                  </a:lnTo>
                  <a:lnTo>
                    <a:pt x="27125" y="235446"/>
                  </a:lnTo>
                  <a:lnTo>
                    <a:pt x="29347" y="290944"/>
                  </a:lnTo>
                  <a:lnTo>
                    <a:pt x="36057" y="342671"/>
                  </a:lnTo>
                  <a:lnTo>
                    <a:pt x="37696" y="393655"/>
                  </a:lnTo>
                  <a:lnTo>
                    <a:pt x="39079" y="428224"/>
                  </a:lnTo>
                  <a:lnTo>
                    <a:pt x="47625" y="447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50"/>
            <p:cNvSpPr/>
            <p:nvPr>
              <p:custDataLst>
                <p:tags r:id="rId35"/>
              </p:custDataLst>
            </p:nvPr>
          </p:nvSpPr>
          <p:spPr>
            <a:xfrm>
              <a:off x="8040069" y="4610100"/>
              <a:ext cx="225262" cy="457201"/>
            </a:xfrm>
            <a:custGeom>
              <a:avLst/>
              <a:gdLst/>
              <a:ahLst/>
              <a:cxnLst/>
              <a:rect l="0" t="0" r="0" b="0"/>
              <a:pathLst>
                <a:path w="225262" h="457201">
                  <a:moveTo>
                    <a:pt x="37131" y="0"/>
                  </a:moveTo>
                  <a:lnTo>
                    <a:pt x="37131" y="0"/>
                  </a:lnTo>
                  <a:lnTo>
                    <a:pt x="37132" y="5057"/>
                  </a:lnTo>
                  <a:lnTo>
                    <a:pt x="19797" y="59246"/>
                  </a:lnTo>
                  <a:lnTo>
                    <a:pt x="10767" y="118234"/>
                  </a:lnTo>
                  <a:lnTo>
                    <a:pt x="3938" y="173520"/>
                  </a:lnTo>
                  <a:lnTo>
                    <a:pt x="0" y="232811"/>
                  </a:lnTo>
                  <a:lnTo>
                    <a:pt x="376" y="278648"/>
                  </a:lnTo>
                  <a:lnTo>
                    <a:pt x="9449" y="329778"/>
                  </a:lnTo>
                  <a:lnTo>
                    <a:pt x="21169" y="360885"/>
                  </a:lnTo>
                  <a:lnTo>
                    <a:pt x="44090" y="394783"/>
                  </a:lnTo>
                  <a:lnTo>
                    <a:pt x="56452" y="403001"/>
                  </a:lnTo>
                  <a:lnTo>
                    <a:pt x="75311" y="407627"/>
                  </a:lnTo>
                  <a:lnTo>
                    <a:pt x="105704" y="409189"/>
                  </a:lnTo>
                  <a:lnTo>
                    <a:pt x="123699" y="403759"/>
                  </a:lnTo>
                  <a:lnTo>
                    <a:pt x="148859" y="388801"/>
                  </a:lnTo>
                  <a:lnTo>
                    <a:pt x="181379" y="359728"/>
                  </a:lnTo>
                  <a:lnTo>
                    <a:pt x="198875" y="332717"/>
                  </a:lnTo>
                  <a:lnTo>
                    <a:pt x="217664" y="280946"/>
                  </a:lnTo>
                  <a:lnTo>
                    <a:pt x="223202" y="264566"/>
                  </a:lnTo>
                  <a:lnTo>
                    <a:pt x="225261" y="238551"/>
                  </a:lnTo>
                  <a:lnTo>
                    <a:pt x="221991" y="223851"/>
                  </a:lnTo>
                  <a:lnTo>
                    <a:pt x="219638" y="219083"/>
                  </a:lnTo>
                  <a:lnTo>
                    <a:pt x="217011" y="215905"/>
                  </a:lnTo>
                  <a:lnTo>
                    <a:pt x="211269" y="212374"/>
                  </a:lnTo>
                  <a:lnTo>
                    <a:pt x="205191" y="210805"/>
                  </a:lnTo>
                  <a:lnTo>
                    <a:pt x="190760" y="214978"/>
                  </a:lnTo>
                  <a:lnTo>
                    <a:pt x="149379" y="245231"/>
                  </a:lnTo>
                  <a:lnTo>
                    <a:pt x="137114" y="260333"/>
                  </a:lnTo>
                  <a:lnTo>
                    <a:pt x="111642" y="306274"/>
                  </a:lnTo>
                  <a:lnTo>
                    <a:pt x="104494" y="364083"/>
                  </a:lnTo>
                  <a:lnTo>
                    <a:pt x="105069" y="390099"/>
                  </a:lnTo>
                  <a:lnTo>
                    <a:pt x="111471" y="410625"/>
                  </a:lnTo>
                  <a:lnTo>
                    <a:pt x="130380" y="441056"/>
                  </a:lnTo>
                  <a:lnTo>
                    <a:pt x="151431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51"/>
            <p:cNvSpPr/>
            <p:nvPr>
              <p:custDataLst>
                <p:tags r:id="rId36"/>
              </p:custDataLst>
            </p:nvPr>
          </p:nvSpPr>
          <p:spPr>
            <a:xfrm>
              <a:off x="8382000" y="48863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52"/>
            <p:cNvSpPr/>
            <p:nvPr>
              <p:custDataLst>
                <p:tags r:id="rId37"/>
              </p:custDataLst>
            </p:nvPr>
          </p:nvSpPr>
          <p:spPr>
            <a:xfrm>
              <a:off x="8506909" y="4648627"/>
              <a:ext cx="255125" cy="322765"/>
            </a:xfrm>
            <a:custGeom>
              <a:avLst/>
              <a:gdLst/>
              <a:ahLst/>
              <a:cxnLst/>
              <a:rect l="0" t="0" r="0" b="0"/>
              <a:pathLst>
                <a:path w="255125" h="322765">
                  <a:moveTo>
                    <a:pt x="141791" y="18623"/>
                  </a:moveTo>
                  <a:lnTo>
                    <a:pt x="141791" y="18623"/>
                  </a:lnTo>
                  <a:lnTo>
                    <a:pt x="136734" y="13567"/>
                  </a:lnTo>
                  <a:lnTo>
                    <a:pt x="128607" y="11084"/>
                  </a:lnTo>
                  <a:lnTo>
                    <a:pt x="118999" y="8923"/>
                  </a:lnTo>
                  <a:lnTo>
                    <a:pt x="106580" y="2814"/>
                  </a:lnTo>
                  <a:lnTo>
                    <a:pt x="77834" y="0"/>
                  </a:lnTo>
                  <a:lnTo>
                    <a:pt x="65389" y="5408"/>
                  </a:lnTo>
                  <a:lnTo>
                    <a:pt x="40151" y="26125"/>
                  </a:lnTo>
                  <a:lnTo>
                    <a:pt x="21129" y="49422"/>
                  </a:lnTo>
                  <a:lnTo>
                    <a:pt x="7144" y="81489"/>
                  </a:lnTo>
                  <a:lnTo>
                    <a:pt x="0" y="139961"/>
                  </a:lnTo>
                  <a:lnTo>
                    <a:pt x="4186" y="185113"/>
                  </a:lnTo>
                  <a:lnTo>
                    <a:pt x="21064" y="244584"/>
                  </a:lnTo>
                  <a:lnTo>
                    <a:pt x="40757" y="275016"/>
                  </a:lnTo>
                  <a:lnTo>
                    <a:pt x="63877" y="298497"/>
                  </a:lnTo>
                  <a:lnTo>
                    <a:pt x="86956" y="312157"/>
                  </a:lnTo>
                  <a:lnTo>
                    <a:pt x="104720" y="318415"/>
                  </a:lnTo>
                  <a:lnTo>
                    <a:pt x="146396" y="322764"/>
                  </a:lnTo>
                  <a:lnTo>
                    <a:pt x="171729" y="318171"/>
                  </a:lnTo>
                  <a:lnTo>
                    <a:pt x="194289" y="305052"/>
                  </a:lnTo>
                  <a:lnTo>
                    <a:pt x="226363" y="274050"/>
                  </a:lnTo>
                  <a:lnTo>
                    <a:pt x="248753" y="227943"/>
                  </a:lnTo>
                  <a:lnTo>
                    <a:pt x="255124" y="170156"/>
                  </a:lnTo>
                  <a:lnTo>
                    <a:pt x="252983" y="135489"/>
                  </a:lnTo>
                  <a:lnTo>
                    <a:pt x="236768" y="78820"/>
                  </a:lnTo>
                  <a:lnTo>
                    <a:pt x="229511" y="64427"/>
                  </a:lnTo>
                  <a:lnTo>
                    <a:pt x="213250" y="40762"/>
                  </a:lnTo>
                  <a:lnTo>
                    <a:pt x="208466" y="281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53"/>
            <p:cNvSpPr/>
            <p:nvPr>
              <p:custDataLst>
                <p:tags r:id="rId38"/>
              </p:custDataLst>
            </p:nvPr>
          </p:nvSpPr>
          <p:spPr>
            <a:xfrm>
              <a:off x="8823234" y="4621065"/>
              <a:ext cx="232983" cy="318552"/>
            </a:xfrm>
            <a:custGeom>
              <a:avLst/>
              <a:gdLst/>
              <a:ahLst/>
              <a:cxnLst/>
              <a:rect l="0" t="0" r="0" b="0"/>
              <a:pathLst>
                <a:path w="232983" h="318552">
                  <a:moveTo>
                    <a:pt x="158841" y="17610"/>
                  </a:moveTo>
                  <a:lnTo>
                    <a:pt x="158841" y="17610"/>
                  </a:lnTo>
                  <a:lnTo>
                    <a:pt x="158842" y="12553"/>
                  </a:lnTo>
                  <a:lnTo>
                    <a:pt x="157783" y="11064"/>
                  </a:lnTo>
                  <a:lnTo>
                    <a:pt x="156018" y="10071"/>
                  </a:lnTo>
                  <a:lnTo>
                    <a:pt x="153784" y="9409"/>
                  </a:lnTo>
                  <a:lnTo>
                    <a:pt x="141536" y="1801"/>
                  </a:lnTo>
                  <a:lnTo>
                    <a:pt x="131395" y="0"/>
                  </a:lnTo>
                  <a:lnTo>
                    <a:pt x="113784" y="4043"/>
                  </a:lnTo>
                  <a:lnTo>
                    <a:pt x="95160" y="11944"/>
                  </a:lnTo>
                  <a:lnTo>
                    <a:pt x="63359" y="39304"/>
                  </a:lnTo>
                  <a:lnTo>
                    <a:pt x="29054" y="89690"/>
                  </a:lnTo>
                  <a:lnTo>
                    <a:pt x="10947" y="138700"/>
                  </a:lnTo>
                  <a:lnTo>
                    <a:pt x="0" y="189148"/>
                  </a:lnTo>
                  <a:lnTo>
                    <a:pt x="652" y="227186"/>
                  </a:lnTo>
                  <a:lnTo>
                    <a:pt x="5985" y="250455"/>
                  </a:lnTo>
                  <a:lnTo>
                    <a:pt x="20887" y="275455"/>
                  </a:lnTo>
                  <a:lnTo>
                    <a:pt x="47708" y="302865"/>
                  </a:lnTo>
                  <a:lnTo>
                    <a:pt x="64999" y="313723"/>
                  </a:lnTo>
                  <a:lnTo>
                    <a:pt x="83266" y="318551"/>
                  </a:lnTo>
                  <a:lnTo>
                    <a:pt x="111401" y="316210"/>
                  </a:lnTo>
                  <a:lnTo>
                    <a:pt x="142806" y="304879"/>
                  </a:lnTo>
                  <a:lnTo>
                    <a:pt x="168202" y="288169"/>
                  </a:lnTo>
                  <a:lnTo>
                    <a:pt x="208290" y="241675"/>
                  </a:lnTo>
                  <a:lnTo>
                    <a:pt x="228094" y="184870"/>
                  </a:lnTo>
                  <a:lnTo>
                    <a:pt x="232982" y="152541"/>
                  </a:lnTo>
                  <a:lnTo>
                    <a:pt x="229375" y="122854"/>
                  </a:lnTo>
                  <a:lnTo>
                    <a:pt x="221604" y="99005"/>
                  </a:lnTo>
                  <a:lnTo>
                    <a:pt x="207541" y="78534"/>
                  </a:lnTo>
                  <a:lnTo>
                    <a:pt x="189969" y="64119"/>
                  </a:lnTo>
                  <a:lnTo>
                    <a:pt x="168366" y="557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54"/>
            <p:cNvSpPr/>
            <p:nvPr>
              <p:custDataLst>
                <p:tags r:id="rId39"/>
              </p:custDataLst>
            </p:nvPr>
          </p:nvSpPr>
          <p:spPr>
            <a:xfrm>
              <a:off x="9153525" y="4743450"/>
              <a:ext cx="228601" cy="28490"/>
            </a:xfrm>
            <a:custGeom>
              <a:avLst/>
              <a:gdLst/>
              <a:ahLst/>
              <a:cxnLst/>
              <a:rect l="0" t="0" r="0" b="0"/>
              <a:pathLst>
                <a:path w="228601" h="2849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7" y="14189"/>
                  </a:lnTo>
                  <a:lnTo>
                    <a:pt x="10361" y="16889"/>
                  </a:lnTo>
                  <a:lnTo>
                    <a:pt x="67782" y="27930"/>
                  </a:lnTo>
                  <a:lnTo>
                    <a:pt x="119933" y="28489"/>
                  </a:lnTo>
                  <a:lnTo>
                    <a:pt x="153827" y="25736"/>
                  </a:lnTo>
                  <a:lnTo>
                    <a:pt x="210958" y="19441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02"/>
          <p:cNvGrpSpPr/>
          <p:nvPr/>
        </p:nvGrpSpPr>
        <p:grpSpPr>
          <a:xfrm>
            <a:off x="9629904" y="4410075"/>
            <a:ext cx="1006870" cy="466726"/>
            <a:chOff x="9629904" y="4410075"/>
            <a:chExt cx="1006870" cy="466726"/>
          </a:xfrm>
        </p:grpSpPr>
        <p:sp>
          <p:nvSpPr>
            <p:cNvPr id="182" name="SMARTInkShape-755"/>
            <p:cNvSpPr/>
            <p:nvPr>
              <p:custDataLst>
                <p:tags r:id="rId13"/>
              </p:custDataLst>
            </p:nvPr>
          </p:nvSpPr>
          <p:spPr>
            <a:xfrm>
              <a:off x="9629904" y="4805009"/>
              <a:ext cx="102845" cy="71792"/>
            </a:xfrm>
            <a:custGeom>
              <a:avLst/>
              <a:gdLst/>
              <a:ahLst/>
              <a:cxnLst/>
              <a:rect l="0" t="0" r="0" b="0"/>
              <a:pathLst>
                <a:path w="102845" h="71792">
                  <a:moveTo>
                    <a:pt x="47496" y="33691"/>
                  </a:moveTo>
                  <a:lnTo>
                    <a:pt x="47496" y="33691"/>
                  </a:lnTo>
                  <a:lnTo>
                    <a:pt x="55696" y="33691"/>
                  </a:lnTo>
                  <a:lnTo>
                    <a:pt x="51572" y="33691"/>
                  </a:lnTo>
                  <a:lnTo>
                    <a:pt x="50214" y="34750"/>
                  </a:lnTo>
                  <a:lnTo>
                    <a:pt x="47853" y="41892"/>
                  </a:lnTo>
                  <a:lnTo>
                    <a:pt x="47528" y="51301"/>
                  </a:lnTo>
                  <a:lnTo>
                    <a:pt x="40956" y="60061"/>
                  </a:lnTo>
                  <a:lnTo>
                    <a:pt x="39297" y="65872"/>
                  </a:lnTo>
                  <a:lnTo>
                    <a:pt x="37797" y="67844"/>
                  </a:lnTo>
                  <a:lnTo>
                    <a:pt x="29888" y="71271"/>
                  </a:lnTo>
                  <a:lnTo>
                    <a:pt x="23818" y="71638"/>
                  </a:lnTo>
                  <a:lnTo>
                    <a:pt x="18275" y="68900"/>
                  </a:lnTo>
                  <a:lnTo>
                    <a:pt x="4858" y="57598"/>
                  </a:lnTo>
                  <a:lnTo>
                    <a:pt x="2087" y="52077"/>
                  </a:lnTo>
                  <a:lnTo>
                    <a:pt x="66" y="33632"/>
                  </a:lnTo>
                  <a:lnTo>
                    <a:pt x="0" y="30477"/>
                  </a:lnTo>
                  <a:lnTo>
                    <a:pt x="2750" y="24148"/>
                  </a:lnTo>
                  <a:lnTo>
                    <a:pt x="6442" y="17808"/>
                  </a:lnTo>
                  <a:lnTo>
                    <a:pt x="8083" y="11463"/>
                  </a:lnTo>
                  <a:lnTo>
                    <a:pt x="9580" y="9346"/>
                  </a:lnTo>
                  <a:lnTo>
                    <a:pt x="11634" y="7936"/>
                  </a:lnTo>
                  <a:lnTo>
                    <a:pt x="16740" y="5311"/>
                  </a:lnTo>
                  <a:lnTo>
                    <a:pt x="22539" y="617"/>
                  </a:lnTo>
                  <a:lnTo>
                    <a:pt x="25566" y="0"/>
                  </a:lnTo>
                  <a:lnTo>
                    <a:pt x="28643" y="647"/>
                  </a:lnTo>
                  <a:lnTo>
                    <a:pt x="35942" y="3129"/>
                  </a:lnTo>
                  <a:lnTo>
                    <a:pt x="68786" y="7822"/>
                  </a:lnTo>
                  <a:lnTo>
                    <a:pt x="78125" y="12669"/>
                  </a:lnTo>
                  <a:lnTo>
                    <a:pt x="100590" y="40072"/>
                  </a:lnTo>
                  <a:lnTo>
                    <a:pt x="102844" y="46405"/>
                  </a:lnTo>
                  <a:lnTo>
                    <a:pt x="102386" y="48518"/>
                  </a:lnTo>
                  <a:lnTo>
                    <a:pt x="101023" y="49925"/>
                  </a:lnTo>
                  <a:lnTo>
                    <a:pt x="96684" y="52548"/>
                  </a:lnTo>
                  <a:lnTo>
                    <a:pt x="76071" y="717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756"/>
            <p:cNvSpPr/>
            <p:nvPr>
              <p:custDataLst>
                <p:tags r:id="rId14"/>
              </p:custDataLst>
            </p:nvPr>
          </p:nvSpPr>
          <p:spPr>
            <a:xfrm>
              <a:off x="9830343" y="4486454"/>
              <a:ext cx="361408" cy="322760"/>
            </a:xfrm>
            <a:custGeom>
              <a:avLst/>
              <a:gdLst/>
              <a:ahLst/>
              <a:cxnLst/>
              <a:rect l="0" t="0" r="0" b="0"/>
              <a:pathLst>
                <a:path w="361408" h="322760">
                  <a:moveTo>
                    <a:pt x="28032" y="152221"/>
                  </a:moveTo>
                  <a:lnTo>
                    <a:pt x="28032" y="152221"/>
                  </a:lnTo>
                  <a:lnTo>
                    <a:pt x="28032" y="147164"/>
                  </a:lnTo>
                  <a:lnTo>
                    <a:pt x="26974" y="145675"/>
                  </a:lnTo>
                  <a:lnTo>
                    <a:pt x="25210" y="144682"/>
                  </a:lnTo>
                  <a:lnTo>
                    <a:pt x="22975" y="144020"/>
                  </a:lnTo>
                  <a:lnTo>
                    <a:pt x="17671" y="137640"/>
                  </a:lnTo>
                  <a:lnTo>
                    <a:pt x="3580" y="116826"/>
                  </a:lnTo>
                  <a:lnTo>
                    <a:pt x="0" y="88241"/>
                  </a:lnTo>
                  <a:lnTo>
                    <a:pt x="4675" y="69529"/>
                  </a:lnTo>
                  <a:lnTo>
                    <a:pt x="34678" y="26271"/>
                  </a:lnTo>
                  <a:lnTo>
                    <a:pt x="63415" y="6728"/>
                  </a:lnTo>
                  <a:lnTo>
                    <a:pt x="94993" y="1185"/>
                  </a:lnTo>
                  <a:lnTo>
                    <a:pt x="134308" y="0"/>
                  </a:lnTo>
                  <a:lnTo>
                    <a:pt x="161828" y="9987"/>
                  </a:lnTo>
                  <a:lnTo>
                    <a:pt x="218572" y="44606"/>
                  </a:lnTo>
                  <a:lnTo>
                    <a:pt x="255801" y="86427"/>
                  </a:lnTo>
                  <a:lnTo>
                    <a:pt x="272615" y="117205"/>
                  </a:lnTo>
                  <a:lnTo>
                    <a:pt x="281477" y="153135"/>
                  </a:lnTo>
                  <a:lnTo>
                    <a:pt x="283658" y="208237"/>
                  </a:lnTo>
                  <a:lnTo>
                    <a:pt x="271885" y="251791"/>
                  </a:lnTo>
                  <a:lnTo>
                    <a:pt x="257740" y="272269"/>
                  </a:lnTo>
                  <a:lnTo>
                    <a:pt x="220246" y="301720"/>
                  </a:lnTo>
                  <a:lnTo>
                    <a:pt x="188414" y="316748"/>
                  </a:lnTo>
                  <a:lnTo>
                    <a:pt x="152490" y="322759"/>
                  </a:lnTo>
                  <a:lnTo>
                    <a:pt x="140496" y="322208"/>
                  </a:lnTo>
                  <a:lnTo>
                    <a:pt x="131639" y="318435"/>
                  </a:lnTo>
                  <a:lnTo>
                    <a:pt x="115645" y="305303"/>
                  </a:lnTo>
                  <a:lnTo>
                    <a:pt x="109305" y="296810"/>
                  </a:lnTo>
                  <a:lnTo>
                    <a:pt x="102914" y="286078"/>
                  </a:lnTo>
                  <a:lnTo>
                    <a:pt x="100177" y="282735"/>
                  </a:lnTo>
                  <a:lnTo>
                    <a:pt x="99412" y="279447"/>
                  </a:lnTo>
                  <a:lnTo>
                    <a:pt x="99961" y="276196"/>
                  </a:lnTo>
                  <a:lnTo>
                    <a:pt x="101386" y="272971"/>
                  </a:lnTo>
                  <a:lnTo>
                    <a:pt x="103392" y="270822"/>
                  </a:lnTo>
                  <a:lnTo>
                    <a:pt x="121371" y="260353"/>
                  </a:lnTo>
                  <a:lnTo>
                    <a:pt x="154323" y="257438"/>
                  </a:lnTo>
                  <a:lnTo>
                    <a:pt x="210034" y="272210"/>
                  </a:lnTo>
                  <a:lnTo>
                    <a:pt x="266246" y="282255"/>
                  </a:lnTo>
                  <a:lnTo>
                    <a:pt x="322256" y="285280"/>
                  </a:lnTo>
                  <a:lnTo>
                    <a:pt x="361407" y="285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757"/>
            <p:cNvSpPr/>
            <p:nvPr>
              <p:custDataLst>
                <p:tags r:id="rId15"/>
              </p:custDataLst>
            </p:nvPr>
          </p:nvSpPr>
          <p:spPr>
            <a:xfrm>
              <a:off x="10220325" y="4410075"/>
              <a:ext cx="266701" cy="9526"/>
            </a:xfrm>
            <a:custGeom>
              <a:avLst/>
              <a:gdLst/>
              <a:ahLst/>
              <a:cxnLst/>
              <a:rect l="0" t="0" r="0" b="0"/>
              <a:pathLst>
                <a:path w="266701" h="9526">
                  <a:moveTo>
                    <a:pt x="0" y="9525"/>
                  </a:moveTo>
                  <a:lnTo>
                    <a:pt x="0" y="9525"/>
                  </a:lnTo>
                  <a:lnTo>
                    <a:pt x="50113" y="9525"/>
                  </a:lnTo>
                  <a:lnTo>
                    <a:pt x="103117" y="9525"/>
                  </a:lnTo>
                  <a:lnTo>
                    <a:pt x="158727" y="2980"/>
                  </a:lnTo>
                  <a:lnTo>
                    <a:pt x="217736" y="26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58"/>
            <p:cNvSpPr/>
            <p:nvPr>
              <p:custDataLst>
                <p:tags r:id="rId16"/>
              </p:custDataLst>
            </p:nvPr>
          </p:nvSpPr>
          <p:spPr>
            <a:xfrm>
              <a:off x="10267953" y="4410075"/>
              <a:ext cx="368821" cy="360457"/>
            </a:xfrm>
            <a:custGeom>
              <a:avLst/>
              <a:gdLst/>
              <a:ahLst/>
              <a:cxnLst/>
              <a:rect l="0" t="0" r="0" b="0"/>
              <a:pathLst>
                <a:path w="368821" h="360457">
                  <a:moveTo>
                    <a:pt x="19047" y="0"/>
                  </a:moveTo>
                  <a:lnTo>
                    <a:pt x="19047" y="0"/>
                  </a:lnTo>
                  <a:lnTo>
                    <a:pt x="19047" y="13258"/>
                  </a:lnTo>
                  <a:lnTo>
                    <a:pt x="9915" y="55479"/>
                  </a:lnTo>
                  <a:lnTo>
                    <a:pt x="9557" y="87151"/>
                  </a:lnTo>
                  <a:lnTo>
                    <a:pt x="6715" y="94473"/>
                  </a:lnTo>
                  <a:lnTo>
                    <a:pt x="2983" y="101255"/>
                  </a:lnTo>
                  <a:lnTo>
                    <a:pt x="588" y="114232"/>
                  </a:lnTo>
                  <a:lnTo>
                    <a:pt x="0" y="123776"/>
                  </a:lnTo>
                  <a:lnTo>
                    <a:pt x="31467" y="95176"/>
                  </a:lnTo>
                  <a:lnTo>
                    <a:pt x="54544" y="82536"/>
                  </a:lnTo>
                  <a:lnTo>
                    <a:pt x="113582" y="76755"/>
                  </a:lnTo>
                  <a:lnTo>
                    <a:pt x="164651" y="79095"/>
                  </a:lnTo>
                  <a:lnTo>
                    <a:pt x="213261" y="94529"/>
                  </a:lnTo>
                  <a:lnTo>
                    <a:pt x="263630" y="119018"/>
                  </a:lnTo>
                  <a:lnTo>
                    <a:pt x="321979" y="162546"/>
                  </a:lnTo>
                  <a:lnTo>
                    <a:pt x="352917" y="200148"/>
                  </a:lnTo>
                  <a:lnTo>
                    <a:pt x="365504" y="227579"/>
                  </a:lnTo>
                  <a:lnTo>
                    <a:pt x="368820" y="242610"/>
                  </a:lnTo>
                  <a:lnTo>
                    <a:pt x="365630" y="268029"/>
                  </a:lnTo>
                  <a:lnTo>
                    <a:pt x="352926" y="290612"/>
                  </a:lnTo>
                  <a:lnTo>
                    <a:pt x="335755" y="310709"/>
                  </a:lnTo>
                  <a:lnTo>
                    <a:pt x="312207" y="325012"/>
                  </a:lnTo>
                  <a:lnTo>
                    <a:pt x="258879" y="342635"/>
                  </a:lnTo>
                  <a:lnTo>
                    <a:pt x="208714" y="352194"/>
                  </a:lnTo>
                  <a:lnTo>
                    <a:pt x="158808" y="360456"/>
                  </a:lnTo>
                  <a:lnTo>
                    <a:pt x="147134" y="358464"/>
                  </a:lnTo>
                  <a:lnTo>
                    <a:pt x="133347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03"/>
          <p:cNvGrpSpPr/>
          <p:nvPr/>
        </p:nvGrpSpPr>
        <p:grpSpPr>
          <a:xfrm>
            <a:off x="7954520" y="5238750"/>
            <a:ext cx="1964617" cy="800101"/>
            <a:chOff x="7954520" y="5238750"/>
            <a:chExt cx="1964617" cy="800101"/>
          </a:xfrm>
        </p:grpSpPr>
        <p:sp>
          <p:nvSpPr>
            <p:cNvPr id="187" name="SMARTInkShape-759"/>
            <p:cNvSpPr/>
            <p:nvPr>
              <p:custDataLst>
                <p:tags r:id="rId4"/>
              </p:custDataLst>
            </p:nvPr>
          </p:nvSpPr>
          <p:spPr>
            <a:xfrm>
              <a:off x="7954520" y="5410628"/>
              <a:ext cx="405602" cy="509995"/>
            </a:xfrm>
            <a:custGeom>
              <a:avLst/>
              <a:gdLst/>
              <a:ahLst/>
              <a:cxnLst/>
              <a:rect l="0" t="0" r="0" b="0"/>
              <a:pathLst>
                <a:path w="405602" h="509995">
                  <a:moveTo>
                    <a:pt x="351280" y="18622"/>
                  </a:moveTo>
                  <a:lnTo>
                    <a:pt x="351280" y="18622"/>
                  </a:lnTo>
                  <a:lnTo>
                    <a:pt x="351280" y="13566"/>
                  </a:lnTo>
                  <a:lnTo>
                    <a:pt x="350222" y="12077"/>
                  </a:lnTo>
                  <a:lnTo>
                    <a:pt x="348458" y="11083"/>
                  </a:lnTo>
                  <a:lnTo>
                    <a:pt x="346223" y="10421"/>
                  </a:lnTo>
                  <a:lnTo>
                    <a:pt x="333974" y="2814"/>
                  </a:lnTo>
                  <a:lnTo>
                    <a:pt x="301168" y="0"/>
                  </a:lnTo>
                  <a:lnTo>
                    <a:pt x="252881" y="7167"/>
                  </a:lnTo>
                  <a:lnTo>
                    <a:pt x="204609" y="13772"/>
                  </a:lnTo>
                  <a:lnTo>
                    <a:pt x="147762" y="25268"/>
                  </a:lnTo>
                  <a:lnTo>
                    <a:pt x="94669" y="37731"/>
                  </a:lnTo>
                  <a:lnTo>
                    <a:pt x="38678" y="56728"/>
                  </a:lnTo>
                  <a:lnTo>
                    <a:pt x="7548" y="72598"/>
                  </a:lnTo>
                  <a:lnTo>
                    <a:pt x="2719" y="78948"/>
                  </a:lnTo>
                  <a:lnTo>
                    <a:pt x="0" y="88473"/>
                  </a:lnTo>
                  <a:lnTo>
                    <a:pt x="677" y="91647"/>
                  </a:lnTo>
                  <a:lnTo>
                    <a:pt x="4251" y="97998"/>
                  </a:lnTo>
                  <a:lnTo>
                    <a:pt x="7744" y="100114"/>
                  </a:lnTo>
                  <a:lnTo>
                    <a:pt x="66311" y="117439"/>
                  </a:lnTo>
                  <a:lnTo>
                    <a:pt x="118993" y="130882"/>
                  </a:lnTo>
                  <a:lnTo>
                    <a:pt x="164746" y="146899"/>
                  </a:lnTo>
                  <a:lnTo>
                    <a:pt x="211815" y="165050"/>
                  </a:lnTo>
                  <a:lnTo>
                    <a:pt x="258217" y="184892"/>
                  </a:lnTo>
                  <a:lnTo>
                    <a:pt x="312357" y="219504"/>
                  </a:lnTo>
                  <a:lnTo>
                    <a:pt x="358760" y="256916"/>
                  </a:lnTo>
                  <a:lnTo>
                    <a:pt x="389840" y="301426"/>
                  </a:lnTo>
                  <a:lnTo>
                    <a:pt x="402452" y="333133"/>
                  </a:lnTo>
                  <a:lnTo>
                    <a:pt x="405601" y="367810"/>
                  </a:lnTo>
                  <a:lnTo>
                    <a:pt x="399242" y="398663"/>
                  </a:lnTo>
                  <a:lnTo>
                    <a:pt x="383366" y="427913"/>
                  </a:lnTo>
                  <a:lnTo>
                    <a:pt x="357965" y="455630"/>
                  </a:lnTo>
                  <a:lnTo>
                    <a:pt x="299688" y="491128"/>
                  </a:lnTo>
                  <a:lnTo>
                    <a:pt x="248465" y="508322"/>
                  </a:lnTo>
                  <a:lnTo>
                    <a:pt x="191311" y="509994"/>
                  </a:lnTo>
                  <a:lnTo>
                    <a:pt x="134775" y="497530"/>
                  </a:lnTo>
                  <a:lnTo>
                    <a:pt x="103630" y="4853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60"/>
            <p:cNvSpPr/>
            <p:nvPr>
              <p:custDataLst>
                <p:tags r:id="rId5"/>
              </p:custDataLst>
            </p:nvPr>
          </p:nvSpPr>
          <p:spPr>
            <a:xfrm>
              <a:off x="8096250" y="5238750"/>
              <a:ext cx="28576" cy="800101"/>
            </a:xfrm>
            <a:custGeom>
              <a:avLst/>
              <a:gdLst/>
              <a:ahLst/>
              <a:cxnLst/>
              <a:rect l="0" t="0" r="0" b="0"/>
              <a:pathLst>
                <a:path w="28576" h="800101">
                  <a:moveTo>
                    <a:pt x="0" y="0"/>
                  </a:moveTo>
                  <a:lnTo>
                    <a:pt x="0" y="0"/>
                  </a:lnTo>
                  <a:lnTo>
                    <a:pt x="0" y="53591"/>
                  </a:lnTo>
                  <a:lnTo>
                    <a:pt x="0" y="104660"/>
                  </a:lnTo>
                  <a:lnTo>
                    <a:pt x="0" y="155189"/>
                  </a:lnTo>
                  <a:lnTo>
                    <a:pt x="5057" y="210377"/>
                  </a:lnTo>
                  <a:lnTo>
                    <a:pt x="7539" y="250840"/>
                  </a:lnTo>
                  <a:lnTo>
                    <a:pt x="8642" y="292460"/>
                  </a:lnTo>
                  <a:lnTo>
                    <a:pt x="9132" y="332124"/>
                  </a:lnTo>
                  <a:lnTo>
                    <a:pt x="9351" y="373741"/>
                  </a:lnTo>
                  <a:lnTo>
                    <a:pt x="9447" y="415874"/>
                  </a:lnTo>
                  <a:lnTo>
                    <a:pt x="9490" y="455767"/>
                  </a:lnTo>
                  <a:lnTo>
                    <a:pt x="12332" y="497486"/>
                  </a:lnTo>
                  <a:lnTo>
                    <a:pt x="16064" y="539663"/>
                  </a:lnTo>
                  <a:lnTo>
                    <a:pt x="18165" y="599109"/>
                  </a:lnTo>
                  <a:lnTo>
                    <a:pt x="19846" y="655880"/>
                  </a:lnTo>
                  <a:lnTo>
                    <a:pt x="25519" y="705627"/>
                  </a:lnTo>
                  <a:lnTo>
                    <a:pt x="27971" y="760899"/>
                  </a:lnTo>
                  <a:lnTo>
                    <a:pt x="28575" y="800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61"/>
            <p:cNvSpPr/>
            <p:nvPr>
              <p:custDataLst>
                <p:tags r:id="rId6"/>
              </p:custDataLst>
            </p:nvPr>
          </p:nvSpPr>
          <p:spPr>
            <a:xfrm>
              <a:off x="8239125" y="5305425"/>
              <a:ext cx="47626" cy="628651"/>
            </a:xfrm>
            <a:custGeom>
              <a:avLst/>
              <a:gdLst/>
              <a:ahLst/>
              <a:cxnLst/>
              <a:rect l="0" t="0" r="0" b="0"/>
              <a:pathLst>
                <a:path w="47626" h="628651">
                  <a:moveTo>
                    <a:pt x="0" y="0"/>
                  </a:moveTo>
                  <a:lnTo>
                    <a:pt x="0" y="0"/>
                  </a:lnTo>
                  <a:lnTo>
                    <a:pt x="0" y="13258"/>
                  </a:lnTo>
                  <a:lnTo>
                    <a:pt x="9700" y="66413"/>
                  </a:lnTo>
                  <a:lnTo>
                    <a:pt x="16890" y="114876"/>
                  </a:lnTo>
                  <a:lnTo>
                    <a:pt x="21233" y="158216"/>
                  </a:lnTo>
                  <a:lnTo>
                    <a:pt x="26401" y="211274"/>
                  </a:lnTo>
                  <a:lnTo>
                    <a:pt x="30754" y="267211"/>
                  </a:lnTo>
                  <a:lnTo>
                    <a:pt x="35925" y="321178"/>
                  </a:lnTo>
                  <a:lnTo>
                    <a:pt x="37455" y="373505"/>
                  </a:lnTo>
                  <a:lnTo>
                    <a:pt x="37910" y="426404"/>
                  </a:lnTo>
                  <a:lnTo>
                    <a:pt x="38046" y="472770"/>
                  </a:lnTo>
                  <a:lnTo>
                    <a:pt x="38090" y="526362"/>
                  </a:lnTo>
                  <a:lnTo>
                    <a:pt x="45638" y="584816"/>
                  </a:lnTo>
                  <a:lnTo>
                    <a:pt x="47625" y="628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62"/>
            <p:cNvSpPr/>
            <p:nvPr>
              <p:custDataLst>
                <p:tags r:id="rId7"/>
              </p:custDataLst>
            </p:nvPr>
          </p:nvSpPr>
          <p:spPr>
            <a:xfrm>
              <a:off x="8486775" y="5391150"/>
              <a:ext cx="400051" cy="76201"/>
            </a:xfrm>
            <a:custGeom>
              <a:avLst/>
              <a:gdLst/>
              <a:ahLst/>
              <a:cxnLst/>
              <a:rect l="0" t="0" r="0" b="0"/>
              <a:pathLst>
                <a:path w="4000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8000"/>
                  </a:lnTo>
                  <a:lnTo>
                    <a:pt x="1058" y="67558"/>
                  </a:lnTo>
                  <a:lnTo>
                    <a:pt x="22121" y="63904"/>
                  </a:lnTo>
                  <a:lnTo>
                    <a:pt x="34172" y="60152"/>
                  </a:lnTo>
                  <a:lnTo>
                    <a:pt x="81994" y="52489"/>
                  </a:lnTo>
                  <a:lnTo>
                    <a:pt x="131751" y="47527"/>
                  </a:lnTo>
                  <a:lnTo>
                    <a:pt x="176032" y="40306"/>
                  </a:lnTo>
                  <a:lnTo>
                    <a:pt x="221608" y="32522"/>
                  </a:lnTo>
                  <a:lnTo>
                    <a:pt x="278294" y="26533"/>
                  </a:lnTo>
                  <a:lnTo>
                    <a:pt x="335078" y="15472"/>
                  </a:lnTo>
                  <a:lnTo>
                    <a:pt x="392852" y="1230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63"/>
            <p:cNvSpPr/>
            <p:nvPr>
              <p:custDataLst>
                <p:tags r:id="rId8"/>
              </p:custDataLst>
            </p:nvPr>
          </p:nvSpPr>
          <p:spPr>
            <a:xfrm>
              <a:off x="8582035" y="5457825"/>
              <a:ext cx="338077" cy="351700"/>
            </a:xfrm>
            <a:custGeom>
              <a:avLst/>
              <a:gdLst/>
              <a:ahLst/>
              <a:cxnLst/>
              <a:rect l="0" t="0" r="0" b="0"/>
              <a:pathLst>
                <a:path w="338077" h="351700">
                  <a:moveTo>
                    <a:pt x="19040" y="0"/>
                  </a:moveTo>
                  <a:lnTo>
                    <a:pt x="19040" y="0"/>
                  </a:lnTo>
                  <a:lnTo>
                    <a:pt x="19041" y="59245"/>
                  </a:lnTo>
                  <a:lnTo>
                    <a:pt x="16217" y="71486"/>
                  </a:lnTo>
                  <a:lnTo>
                    <a:pt x="12493" y="81514"/>
                  </a:lnTo>
                  <a:lnTo>
                    <a:pt x="6866" y="121127"/>
                  </a:lnTo>
                  <a:lnTo>
                    <a:pt x="3046" y="128977"/>
                  </a:lnTo>
                  <a:lnTo>
                    <a:pt x="258" y="142575"/>
                  </a:lnTo>
                  <a:lnTo>
                    <a:pt x="69" y="147961"/>
                  </a:lnTo>
                  <a:lnTo>
                    <a:pt x="0" y="138697"/>
                  </a:lnTo>
                  <a:lnTo>
                    <a:pt x="2817" y="132904"/>
                  </a:lnTo>
                  <a:lnTo>
                    <a:pt x="45047" y="88335"/>
                  </a:lnTo>
                  <a:lnTo>
                    <a:pt x="77565" y="70993"/>
                  </a:lnTo>
                  <a:lnTo>
                    <a:pt x="133462" y="51960"/>
                  </a:lnTo>
                  <a:lnTo>
                    <a:pt x="163009" y="49968"/>
                  </a:lnTo>
                  <a:lnTo>
                    <a:pt x="197046" y="56669"/>
                  </a:lnTo>
                  <a:lnTo>
                    <a:pt x="247250" y="78265"/>
                  </a:lnTo>
                  <a:lnTo>
                    <a:pt x="276100" y="98684"/>
                  </a:lnTo>
                  <a:lnTo>
                    <a:pt x="320097" y="152702"/>
                  </a:lnTo>
                  <a:lnTo>
                    <a:pt x="327466" y="171584"/>
                  </a:lnTo>
                  <a:lnTo>
                    <a:pt x="338076" y="219093"/>
                  </a:lnTo>
                  <a:lnTo>
                    <a:pt x="329138" y="266703"/>
                  </a:lnTo>
                  <a:lnTo>
                    <a:pt x="315297" y="290219"/>
                  </a:lnTo>
                  <a:lnTo>
                    <a:pt x="263210" y="335383"/>
                  </a:lnTo>
                  <a:lnTo>
                    <a:pt x="237085" y="346905"/>
                  </a:lnTo>
                  <a:lnTo>
                    <a:pt x="185297" y="351699"/>
                  </a:lnTo>
                  <a:lnTo>
                    <a:pt x="144780" y="351223"/>
                  </a:lnTo>
                  <a:lnTo>
                    <a:pt x="129253" y="347305"/>
                  </a:lnTo>
                  <a:lnTo>
                    <a:pt x="103095" y="329620"/>
                  </a:lnTo>
                  <a:lnTo>
                    <a:pt x="85715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764"/>
            <p:cNvSpPr/>
            <p:nvPr>
              <p:custDataLst>
                <p:tags r:id="rId9"/>
              </p:custDataLst>
            </p:nvPr>
          </p:nvSpPr>
          <p:spPr>
            <a:xfrm>
              <a:off x="9003006" y="5667375"/>
              <a:ext cx="74321" cy="72053"/>
            </a:xfrm>
            <a:custGeom>
              <a:avLst/>
              <a:gdLst/>
              <a:ahLst/>
              <a:cxnLst/>
              <a:rect l="0" t="0" r="0" b="0"/>
              <a:pathLst>
                <a:path w="74321" h="72053">
                  <a:moveTo>
                    <a:pt x="74319" y="9525"/>
                  </a:moveTo>
                  <a:lnTo>
                    <a:pt x="74319" y="9525"/>
                  </a:lnTo>
                  <a:lnTo>
                    <a:pt x="74320" y="50814"/>
                  </a:lnTo>
                  <a:lnTo>
                    <a:pt x="71496" y="57157"/>
                  </a:lnTo>
                  <a:lnTo>
                    <a:pt x="66118" y="64796"/>
                  </a:lnTo>
                  <a:lnTo>
                    <a:pt x="62560" y="65840"/>
                  </a:lnTo>
                  <a:lnTo>
                    <a:pt x="60130" y="66118"/>
                  </a:lnTo>
                  <a:lnTo>
                    <a:pt x="58510" y="67363"/>
                  </a:lnTo>
                  <a:lnTo>
                    <a:pt x="56709" y="71567"/>
                  </a:lnTo>
                  <a:lnTo>
                    <a:pt x="55171" y="72052"/>
                  </a:lnTo>
                  <a:lnTo>
                    <a:pt x="53086" y="71319"/>
                  </a:lnTo>
                  <a:lnTo>
                    <a:pt x="47949" y="68739"/>
                  </a:lnTo>
                  <a:lnTo>
                    <a:pt x="39107" y="66228"/>
                  </a:lnTo>
                  <a:lnTo>
                    <a:pt x="4465" y="34883"/>
                  </a:lnTo>
                  <a:lnTo>
                    <a:pt x="939" y="28556"/>
                  </a:lnTo>
                  <a:lnTo>
                    <a:pt x="0" y="25387"/>
                  </a:lnTo>
                  <a:lnTo>
                    <a:pt x="430" y="22216"/>
                  </a:lnTo>
                  <a:lnTo>
                    <a:pt x="3733" y="15872"/>
                  </a:lnTo>
                  <a:lnTo>
                    <a:pt x="15502" y="1882"/>
                  </a:lnTo>
                  <a:lnTo>
                    <a:pt x="19250" y="836"/>
                  </a:lnTo>
                  <a:lnTo>
                    <a:pt x="266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765"/>
            <p:cNvSpPr/>
            <p:nvPr>
              <p:custDataLst>
                <p:tags r:id="rId10"/>
              </p:custDataLst>
            </p:nvPr>
          </p:nvSpPr>
          <p:spPr>
            <a:xfrm>
              <a:off x="9172575" y="5334050"/>
              <a:ext cx="294666" cy="419051"/>
            </a:xfrm>
            <a:custGeom>
              <a:avLst/>
              <a:gdLst/>
              <a:ahLst/>
              <a:cxnLst/>
              <a:rect l="0" t="0" r="0" b="0"/>
              <a:pathLst>
                <a:path w="294666" h="419051">
                  <a:moveTo>
                    <a:pt x="0" y="9475"/>
                  </a:moveTo>
                  <a:lnTo>
                    <a:pt x="0" y="9475"/>
                  </a:lnTo>
                  <a:lnTo>
                    <a:pt x="1" y="14531"/>
                  </a:lnTo>
                  <a:lnTo>
                    <a:pt x="2823" y="19836"/>
                  </a:lnTo>
                  <a:lnTo>
                    <a:pt x="13259" y="31865"/>
                  </a:lnTo>
                  <a:lnTo>
                    <a:pt x="22121" y="35301"/>
                  </a:lnTo>
                  <a:lnTo>
                    <a:pt x="52263" y="43176"/>
                  </a:lnTo>
                  <a:lnTo>
                    <a:pt x="106241" y="37582"/>
                  </a:lnTo>
                  <a:lnTo>
                    <a:pt x="160655" y="24871"/>
                  </a:lnTo>
                  <a:lnTo>
                    <a:pt x="218964" y="6258"/>
                  </a:lnTo>
                  <a:lnTo>
                    <a:pt x="277351" y="114"/>
                  </a:lnTo>
                  <a:lnTo>
                    <a:pt x="288318" y="0"/>
                  </a:lnTo>
                  <a:lnTo>
                    <a:pt x="290638" y="1041"/>
                  </a:lnTo>
                  <a:lnTo>
                    <a:pt x="292183" y="2794"/>
                  </a:lnTo>
                  <a:lnTo>
                    <a:pt x="293902" y="7564"/>
                  </a:lnTo>
                  <a:lnTo>
                    <a:pt x="294665" y="13212"/>
                  </a:lnTo>
                  <a:lnTo>
                    <a:pt x="283493" y="70554"/>
                  </a:lnTo>
                  <a:lnTo>
                    <a:pt x="267548" y="118202"/>
                  </a:lnTo>
                  <a:lnTo>
                    <a:pt x="251620" y="169438"/>
                  </a:lnTo>
                  <a:lnTo>
                    <a:pt x="238282" y="226595"/>
                  </a:lnTo>
                  <a:lnTo>
                    <a:pt x="225457" y="278964"/>
                  </a:lnTo>
                  <a:lnTo>
                    <a:pt x="213790" y="329015"/>
                  </a:lnTo>
                  <a:lnTo>
                    <a:pt x="209922" y="382492"/>
                  </a:lnTo>
                  <a:lnTo>
                    <a:pt x="209600" y="410604"/>
                  </a:lnTo>
                  <a:lnTo>
                    <a:pt x="208524" y="413420"/>
                  </a:lnTo>
                  <a:lnTo>
                    <a:pt x="206750" y="415297"/>
                  </a:lnTo>
                  <a:lnTo>
                    <a:pt x="200025" y="4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66"/>
            <p:cNvSpPr/>
            <p:nvPr>
              <p:custDataLst>
                <p:tags r:id="rId11"/>
              </p:custDataLst>
            </p:nvPr>
          </p:nvSpPr>
          <p:spPr>
            <a:xfrm>
              <a:off x="9563100" y="5276850"/>
              <a:ext cx="276226" cy="1"/>
            </a:xfrm>
            <a:custGeom>
              <a:avLst/>
              <a:gdLst/>
              <a:ahLst/>
              <a:cxnLst/>
              <a:rect l="0" t="0" r="0" b="0"/>
              <a:pathLst>
                <a:path w="276226" h="1">
                  <a:moveTo>
                    <a:pt x="0" y="0"/>
                  </a:moveTo>
                  <a:lnTo>
                    <a:pt x="0" y="0"/>
                  </a:lnTo>
                  <a:lnTo>
                    <a:pt x="56021" y="0"/>
                  </a:lnTo>
                  <a:lnTo>
                    <a:pt x="103960" y="0"/>
                  </a:lnTo>
                  <a:lnTo>
                    <a:pt x="160354" y="0"/>
                  </a:lnTo>
                  <a:lnTo>
                    <a:pt x="214061" y="0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767"/>
            <p:cNvSpPr/>
            <p:nvPr>
              <p:custDataLst>
                <p:tags r:id="rId12"/>
              </p:custDataLst>
            </p:nvPr>
          </p:nvSpPr>
          <p:spPr>
            <a:xfrm>
              <a:off x="9576770" y="5286375"/>
              <a:ext cx="342367" cy="465145"/>
            </a:xfrm>
            <a:custGeom>
              <a:avLst/>
              <a:gdLst/>
              <a:ahLst/>
              <a:cxnLst/>
              <a:rect l="0" t="0" r="0" b="0"/>
              <a:pathLst>
                <a:path w="342367" h="465145">
                  <a:moveTo>
                    <a:pt x="43480" y="0"/>
                  </a:moveTo>
                  <a:lnTo>
                    <a:pt x="43480" y="0"/>
                  </a:lnTo>
                  <a:lnTo>
                    <a:pt x="43480" y="5056"/>
                  </a:lnTo>
                  <a:lnTo>
                    <a:pt x="52122" y="42815"/>
                  </a:lnTo>
                  <a:lnTo>
                    <a:pt x="51869" y="88059"/>
                  </a:lnTo>
                  <a:lnTo>
                    <a:pt x="41242" y="140840"/>
                  </a:lnTo>
                  <a:lnTo>
                    <a:pt x="33292" y="158499"/>
                  </a:lnTo>
                  <a:lnTo>
                    <a:pt x="17992" y="182837"/>
                  </a:lnTo>
                  <a:lnTo>
                    <a:pt x="9587" y="189288"/>
                  </a:lnTo>
                  <a:lnTo>
                    <a:pt x="5933" y="198401"/>
                  </a:lnTo>
                  <a:lnTo>
                    <a:pt x="4690" y="197884"/>
                  </a:lnTo>
                  <a:lnTo>
                    <a:pt x="487" y="194488"/>
                  </a:lnTo>
                  <a:lnTo>
                    <a:pt x="0" y="193158"/>
                  </a:lnTo>
                  <a:lnTo>
                    <a:pt x="737" y="192272"/>
                  </a:lnTo>
                  <a:lnTo>
                    <a:pt x="2284" y="191682"/>
                  </a:lnTo>
                  <a:lnTo>
                    <a:pt x="3317" y="190229"/>
                  </a:lnTo>
                  <a:lnTo>
                    <a:pt x="4463" y="185794"/>
                  </a:lnTo>
                  <a:lnTo>
                    <a:pt x="41935" y="144521"/>
                  </a:lnTo>
                  <a:lnTo>
                    <a:pt x="73632" y="127952"/>
                  </a:lnTo>
                  <a:lnTo>
                    <a:pt x="110467" y="117310"/>
                  </a:lnTo>
                  <a:lnTo>
                    <a:pt x="164367" y="115755"/>
                  </a:lnTo>
                  <a:lnTo>
                    <a:pt x="214543" y="127610"/>
                  </a:lnTo>
                  <a:lnTo>
                    <a:pt x="252955" y="148483"/>
                  </a:lnTo>
                  <a:lnTo>
                    <a:pt x="295589" y="191239"/>
                  </a:lnTo>
                  <a:lnTo>
                    <a:pt x="326158" y="245761"/>
                  </a:lnTo>
                  <a:lnTo>
                    <a:pt x="341323" y="290434"/>
                  </a:lnTo>
                  <a:lnTo>
                    <a:pt x="342366" y="312173"/>
                  </a:lnTo>
                  <a:lnTo>
                    <a:pt x="334412" y="352001"/>
                  </a:lnTo>
                  <a:lnTo>
                    <a:pt x="320652" y="380874"/>
                  </a:lnTo>
                  <a:lnTo>
                    <a:pt x="298115" y="409538"/>
                  </a:lnTo>
                  <a:lnTo>
                    <a:pt x="260995" y="433517"/>
                  </a:lnTo>
                  <a:lnTo>
                    <a:pt x="201608" y="458720"/>
                  </a:lnTo>
                  <a:lnTo>
                    <a:pt x="151307" y="465144"/>
                  </a:lnTo>
                  <a:lnTo>
                    <a:pt x="103428" y="463591"/>
                  </a:lnTo>
                  <a:lnTo>
                    <a:pt x="53005" y="457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768"/>
          <p:cNvSpPr/>
          <p:nvPr>
            <p:custDataLst>
              <p:tags r:id="rId3"/>
            </p:custDataLst>
          </p:nvPr>
        </p:nvSpPr>
        <p:spPr>
          <a:xfrm>
            <a:off x="7515306" y="4981645"/>
            <a:ext cx="2761729" cy="1228655"/>
          </a:xfrm>
          <a:custGeom>
            <a:avLst/>
            <a:gdLst/>
            <a:ahLst/>
            <a:cxnLst/>
            <a:rect l="0" t="0" r="0" b="0"/>
            <a:pathLst>
              <a:path w="2761729" h="1228655">
                <a:moveTo>
                  <a:pt x="2685969" y="190430"/>
                </a:moveTo>
                <a:lnTo>
                  <a:pt x="2685969" y="190430"/>
                </a:lnTo>
                <a:lnTo>
                  <a:pt x="2680912" y="185374"/>
                </a:lnTo>
                <a:lnTo>
                  <a:pt x="2678430" y="180068"/>
                </a:lnTo>
                <a:lnTo>
                  <a:pt x="2677769" y="177172"/>
                </a:lnTo>
                <a:lnTo>
                  <a:pt x="2671780" y="168039"/>
                </a:lnTo>
                <a:lnTo>
                  <a:pt x="2659218" y="155473"/>
                </a:lnTo>
                <a:lnTo>
                  <a:pt x="2606281" y="123754"/>
                </a:lnTo>
                <a:lnTo>
                  <a:pt x="2549491" y="104705"/>
                </a:lnTo>
                <a:lnTo>
                  <a:pt x="2496146" y="86949"/>
                </a:lnTo>
                <a:lnTo>
                  <a:pt x="2440138" y="70663"/>
                </a:lnTo>
                <a:lnTo>
                  <a:pt x="2387352" y="60517"/>
                </a:lnTo>
                <a:lnTo>
                  <a:pt x="2346524" y="54022"/>
                </a:lnTo>
                <a:lnTo>
                  <a:pt x="2306504" y="47607"/>
                </a:lnTo>
                <a:lnTo>
                  <a:pt x="2266492" y="40170"/>
                </a:lnTo>
                <a:lnTo>
                  <a:pt x="2224016" y="29808"/>
                </a:lnTo>
                <a:lnTo>
                  <a:pt x="2177620" y="23792"/>
                </a:lnTo>
                <a:lnTo>
                  <a:pt x="2128779" y="20061"/>
                </a:lnTo>
                <a:lnTo>
                  <a:pt x="2078848" y="14874"/>
                </a:lnTo>
                <a:lnTo>
                  <a:pt x="2028434" y="9041"/>
                </a:lnTo>
                <a:lnTo>
                  <a:pt x="1976749" y="3981"/>
                </a:lnTo>
                <a:lnTo>
                  <a:pt x="1922026" y="1730"/>
                </a:lnTo>
                <a:lnTo>
                  <a:pt x="1868778" y="730"/>
                </a:lnTo>
                <a:lnTo>
                  <a:pt x="1815831" y="286"/>
                </a:lnTo>
                <a:lnTo>
                  <a:pt x="1760549" y="88"/>
                </a:lnTo>
                <a:lnTo>
                  <a:pt x="1704230" y="0"/>
                </a:lnTo>
                <a:lnTo>
                  <a:pt x="1647449" y="1020"/>
                </a:lnTo>
                <a:lnTo>
                  <a:pt x="1590463" y="5001"/>
                </a:lnTo>
                <a:lnTo>
                  <a:pt x="1533386" y="10297"/>
                </a:lnTo>
                <a:lnTo>
                  <a:pt x="1476268" y="15121"/>
                </a:lnTo>
                <a:lnTo>
                  <a:pt x="1419132" y="17265"/>
                </a:lnTo>
                <a:lnTo>
                  <a:pt x="1361989" y="21040"/>
                </a:lnTo>
                <a:lnTo>
                  <a:pt x="1305900" y="26245"/>
                </a:lnTo>
                <a:lnTo>
                  <a:pt x="1252750" y="32087"/>
                </a:lnTo>
                <a:lnTo>
                  <a:pt x="1198082" y="38211"/>
                </a:lnTo>
                <a:lnTo>
                  <a:pt x="1143095" y="44460"/>
                </a:lnTo>
                <a:lnTo>
                  <a:pt x="1090433" y="50766"/>
                </a:lnTo>
                <a:lnTo>
                  <a:pt x="1038805" y="59918"/>
                </a:lnTo>
                <a:lnTo>
                  <a:pt x="986580" y="71041"/>
                </a:lnTo>
                <a:lnTo>
                  <a:pt x="931619" y="83040"/>
                </a:lnTo>
                <a:lnTo>
                  <a:pt x="878264" y="95430"/>
                </a:lnTo>
                <a:lnTo>
                  <a:pt x="826328" y="107991"/>
                </a:lnTo>
                <a:lnTo>
                  <a:pt x="775024" y="120630"/>
                </a:lnTo>
                <a:lnTo>
                  <a:pt x="726822" y="136124"/>
                </a:lnTo>
                <a:lnTo>
                  <a:pt x="679645" y="152536"/>
                </a:lnTo>
                <a:lnTo>
                  <a:pt x="630456" y="166885"/>
                </a:lnTo>
                <a:lnTo>
                  <a:pt x="583193" y="183141"/>
                </a:lnTo>
                <a:lnTo>
                  <a:pt x="538552" y="200948"/>
                </a:lnTo>
                <a:lnTo>
                  <a:pt x="497546" y="219447"/>
                </a:lnTo>
                <a:lnTo>
                  <a:pt x="438759" y="247710"/>
                </a:lnTo>
                <a:lnTo>
                  <a:pt x="381124" y="276194"/>
                </a:lnTo>
                <a:lnTo>
                  <a:pt x="328887" y="304742"/>
                </a:lnTo>
                <a:lnTo>
                  <a:pt x="279893" y="338365"/>
                </a:lnTo>
                <a:lnTo>
                  <a:pt x="231865" y="370083"/>
                </a:lnTo>
                <a:lnTo>
                  <a:pt x="175832" y="415790"/>
                </a:lnTo>
                <a:lnTo>
                  <a:pt x="123999" y="459312"/>
                </a:lnTo>
                <a:lnTo>
                  <a:pt x="68941" y="514372"/>
                </a:lnTo>
                <a:lnTo>
                  <a:pt x="32396" y="569979"/>
                </a:lnTo>
                <a:lnTo>
                  <a:pt x="10377" y="626403"/>
                </a:lnTo>
                <a:lnTo>
                  <a:pt x="3018" y="659331"/>
                </a:lnTo>
                <a:lnTo>
                  <a:pt x="531" y="708385"/>
                </a:lnTo>
                <a:lnTo>
                  <a:pt x="0" y="763973"/>
                </a:lnTo>
                <a:lnTo>
                  <a:pt x="4992" y="808078"/>
                </a:lnTo>
                <a:lnTo>
                  <a:pt x="18285" y="853910"/>
                </a:lnTo>
                <a:lnTo>
                  <a:pt x="53177" y="904374"/>
                </a:lnTo>
                <a:lnTo>
                  <a:pt x="96987" y="961917"/>
                </a:lnTo>
                <a:lnTo>
                  <a:pt x="152479" y="1014045"/>
                </a:lnTo>
                <a:lnTo>
                  <a:pt x="202787" y="1054971"/>
                </a:lnTo>
                <a:lnTo>
                  <a:pt x="251306" y="1087221"/>
                </a:lnTo>
                <a:lnTo>
                  <a:pt x="302713" y="1116560"/>
                </a:lnTo>
                <a:lnTo>
                  <a:pt x="347282" y="1135234"/>
                </a:lnTo>
                <a:lnTo>
                  <a:pt x="392942" y="1148999"/>
                </a:lnTo>
                <a:lnTo>
                  <a:pt x="435869" y="1166013"/>
                </a:lnTo>
                <a:lnTo>
                  <a:pt x="486807" y="1183401"/>
                </a:lnTo>
                <a:lnTo>
                  <a:pt x="535882" y="1195726"/>
                </a:lnTo>
                <a:lnTo>
                  <a:pt x="583937" y="1206081"/>
                </a:lnTo>
                <a:lnTo>
                  <a:pt x="632749" y="1214793"/>
                </a:lnTo>
                <a:lnTo>
                  <a:pt x="685900" y="1218902"/>
                </a:lnTo>
                <a:lnTo>
                  <a:pt x="736690" y="1225295"/>
                </a:lnTo>
                <a:lnTo>
                  <a:pt x="791485" y="1227659"/>
                </a:lnTo>
                <a:lnTo>
                  <a:pt x="847939" y="1228360"/>
                </a:lnTo>
                <a:lnTo>
                  <a:pt x="905940" y="1228567"/>
                </a:lnTo>
                <a:lnTo>
                  <a:pt x="947991" y="1228617"/>
                </a:lnTo>
                <a:lnTo>
                  <a:pt x="988551" y="1228637"/>
                </a:lnTo>
                <a:lnTo>
                  <a:pt x="1044263" y="1228650"/>
                </a:lnTo>
                <a:lnTo>
                  <a:pt x="1097108" y="1228654"/>
                </a:lnTo>
                <a:lnTo>
                  <a:pt x="1152981" y="1228654"/>
                </a:lnTo>
                <a:lnTo>
                  <a:pt x="1206931" y="1228654"/>
                </a:lnTo>
                <a:lnTo>
                  <a:pt x="1259251" y="1228654"/>
                </a:lnTo>
                <a:lnTo>
                  <a:pt x="1314972" y="1228654"/>
                </a:lnTo>
                <a:lnTo>
                  <a:pt x="1371697" y="1228654"/>
                </a:lnTo>
                <a:lnTo>
                  <a:pt x="1428722" y="1225832"/>
                </a:lnTo>
                <a:lnTo>
                  <a:pt x="1483013" y="1218293"/>
                </a:lnTo>
                <a:lnTo>
                  <a:pt x="1535435" y="1212179"/>
                </a:lnTo>
                <a:lnTo>
                  <a:pt x="1591184" y="1207545"/>
                </a:lnTo>
                <a:lnTo>
                  <a:pt x="1645098" y="1202293"/>
                </a:lnTo>
                <a:lnTo>
                  <a:pt x="1697407" y="1197913"/>
                </a:lnTo>
                <a:lnTo>
                  <a:pt x="1750301" y="1192735"/>
                </a:lnTo>
                <a:lnTo>
                  <a:pt x="1799487" y="1188379"/>
                </a:lnTo>
                <a:lnTo>
                  <a:pt x="1850398" y="1180384"/>
                </a:lnTo>
                <a:lnTo>
                  <a:pt x="1902876" y="1171314"/>
                </a:lnTo>
                <a:lnTo>
                  <a:pt x="1951939" y="1159101"/>
                </a:lnTo>
                <a:lnTo>
                  <a:pt x="2002812" y="1144901"/>
                </a:lnTo>
                <a:lnTo>
                  <a:pt x="2055280" y="1131168"/>
                </a:lnTo>
                <a:lnTo>
                  <a:pt x="2104340" y="1116514"/>
                </a:lnTo>
                <a:lnTo>
                  <a:pt x="2152391" y="1102648"/>
                </a:lnTo>
                <a:lnTo>
                  <a:pt x="2200141" y="1087955"/>
                </a:lnTo>
                <a:lnTo>
                  <a:pt x="2244981" y="1071255"/>
                </a:lnTo>
                <a:lnTo>
                  <a:pt x="2298059" y="1047280"/>
                </a:lnTo>
                <a:lnTo>
                  <a:pt x="2354796" y="1023690"/>
                </a:lnTo>
                <a:lnTo>
                  <a:pt x="2413837" y="985412"/>
                </a:lnTo>
                <a:lnTo>
                  <a:pt x="2470885" y="937987"/>
                </a:lnTo>
                <a:lnTo>
                  <a:pt x="2524394" y="885323"/>
                </a:lnTo>
                <a:lnTo>
                  <a:pt x="2567966" y="828567"/>
                </a:lnTo>
                <a:lnTo>
                  <a:pt x="2600174" y="778153"/>
                </a:lnTo>
                <a:lnTo>
                  <a:pt x="2630927" y="724712"/>
                </a:lnTo>
                <a:lnTo>
                  <a:pt x="2655542" y="671264"/>
                </a:lnTo>
                <a:lnTo>
                  <a:pt x="2683320" y="616836"/>
                </a:lnTo>
                <a:lnTo>
                  <a:pt x="2701494" y="562868"/>
                </a:lnTo>
                <a:lnTo>
                  <a:pt x="2717672" y="509350"/>
                </a:lnTo>
                <a:lnTo>
                  <a:pt x="2733589" y="457736"/>
                </a:lnTo>
                <a:lnTo>
                  <a:pt x="2748410" y="408526"/>
                </a:lnTo>
                <a:lnTo>
                  <a:pt x="2757142" y="353689"/>
                </a:lnTo>
                <a:lnTo>
                  <a:pt x="2761728" y="295322"/>
                </a:lnTo>
                <a:lnTo>
                  <a:pt x="2753931" y="238065"/>
                </a:lnTo>
                <a:lnTo>
                  <a:pt x="2739500" y="180906"/>
                </a:lnTo>
                <a:lnTo>
                  <a:pt x="2716635" y="123932"/>
                </a:lnTo>
                <a:lnTo>
                  <a:pt x="2669928" y="69911"/>
                </a:lnTo>
                <a:lnTo>
                  <a:pt x="2613138" y="24208"/>
                </a:lnTo>
                <a:lnTo>
                  <a:pt x="2590719" y="1898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Your friend asks you to produce a box from cardboard that is 30” x 30” with dimensions that will maximize volume.  What is the maximum volume?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60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61360"/>
            <a:ext cx="10058400" cy="8823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Strategies for Solving Max-Min Problems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154545"/>
            <a:ext cx="10058400" cy="501765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If Relevant, draw and label a picture. 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Translate the problems to an equation with 1 variable that represents what you are trying to maximize or minimize.  </a:t>
            </a:r>
          </a:p>
          <a:p>
            <a:pPr marL="457200" indent="-457200">
              <a:buAutoNum type="arabicPeriod"/>
            </a:pP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Find the derivative &amp; use an f’ line to determine the maximum or minimum.   Use that value to finish answering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208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973015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973015"/>
            <a:ext cx="10893786" cy="5199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From a thin piece of cardboard that is 6” x 6”, square corners are cut out so that the sides can be folded up to make a box.  What dimensions will yield a box of maximum volume? What is the maximum volume?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4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10" y="0"/>
            <a:ext cx="10058400" cy="851799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851799"/>
            <a:ext cx="11840308" cy="532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rectangular plot of land is to be fenced in using two kinds of fencing.  Two opposite sides will use heavy fencing selling for $4 a foot.  While the remaining two sides will use standard fencing selling for $2 a foot.  What are the dimensions of the rectangular plot of greatest area that can be fenced at a cost of $8000.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71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40" y="215001"/>
            <a:ext cx="10058400" cy="7580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40" y="1101969"/>
            <a:ext cx="10621108" cy="5070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soup company is constructing an open-top, square based, rectangular metal tank that will have a volume of 32 cubic feet.  What dimensions yield the minimum surface area?  What is the minimum surface area?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77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8" y="367401"/>
            <a:ext cx="10058400" cy="793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18" y="1277815"/>
            <a:ext cx="10632830" cy="4894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Find the rectangle of maximum area which is inscribed in the closed region bound by the x-axis and </a:t>
            </a:r>
            <a:r>
              <a:rPr lang="en-US" sz="3000" dirty="0" smtClean="0"/>
              <a:t>y-axis and the line y = -4x + 8.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0758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418" y="367401"/>
            <a:ext cx="10058400" cy="793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418" y="1277815"/>
            <a:ext cx="11368336" cy="4894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 rectangle has its base on the </a:t>
            </a:r>
            <a:r>
              <a:rPr lang="en-US" sz="3000" dirty="0"/>
              <a:t>x-axis and </a:t>
            </a:r>
            <a:r>
              <a:rPr lang="en-US" sz="3000" dirty="0" smtClean="0"/>
              <a:t>its upper 2 vertices on the parabola y = 12 – x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.  What is the largest  area that the rectangle can have and what are its dimensions?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346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5" y="0"/>
            <a:ext cx="10521639" cy="1609344"/>
          </a:xfrm>
        </p:spPr>
        <p:txBody>
          <a:bodyPr/>
          <a:lstStyle/>
          <a:p>
            <a:r>
              <a:rPr lang="en-US" dirty="0" smtClean="0"/>
              <a:t>Example 6: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457200" indent="-457200">
                  <a:buAutoNum type="alphaLcPeriod"/>
                </a:pPr>
                <a:r>
                  <a:rPr lang="en-US" sz="3200" dirty="0" smtClean="0"/>
                  <a:t>Find the total revenue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. </a:t>
                </a:r>
              </a:p>
              <a:p>
                <a:pPr marL="457200" indent="-457200">
                  <a:buAutoNum type="alphaLcPeriod"/>
                </a:pPr>
                <a:r>
                  <a:rPr lang="en-US" sz="3200" dirty="0" smtClean="0"/>
                  <a:t>Find the total profit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0" dirty="0" smtClean="0"/>
              </a:p>
              <a:p>
                <a:pPr marL="457200" indent="-457200">
                  <a:buAutoNum type="alphaLcPeriod"/>
                </a:pPr>
                <a:r>
                  <a:rPr lang="en-US" sz="3200" dirty="0" smtClean="0"/>
                  <a:t>How many units must the company produce and sell in order to maximize profit?</a:t>
                </a:r>
              </a:p>
              <a:p>
                <a:pPr marL="457200" indent="-457200">
                  <a:buAutoNum type="alphaLcPeriod"/>
                </a:pPr>
                <a:r>
                  <a:rPr lang="en-US" sz="3200" dirty="0" smtClean="0"/>
                  <a:t>What is the maximum profit?</a:t>
                </a:r>
              </a:p>
              <a:p>
                <a:pPr marL="457200" indent="-457200">
                  <a:buAutoNum type="alphaLcPeriod"/>
                </a:pPr>
                <a:r>
                  <a:rPr lang="en-US" sz="3200" dirty="0" smtClean="0"/>
                  <a:t>What price per unit must be changed in order to make the maximum profit?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2"/>
                <a:stretch>
                  <a:fillRect l="-1339" t="-3313" b="-45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3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6" y="0"/>
            <a:ext cx="10644908" cy="1609344"/>
          </a:xfrm>
        </p:spPr>
        <p:txBody>
          <a:bodyPr/>
          <a:lstStyle/>
          <a:p>
            <a:r>
              <a:rPr lang="en-US" dirty="0" smtClean="0"/>
              <a:t>Example 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A stereo manufacturer determines that in order to sell x units of a new stereo, the price per unit must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=1000−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 The manufacturer also determines that the total cost of producing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 units is given by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=3000+20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a.  </a:t>
                </a:r>
                <a:r>
                  <a:rPr lang="en-US" sz="3200" dirty="0" smtClean="0"/>
                  <a:t>Find the total revenue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.   </a:t>
                </a:r>
              </a:p>
              <a:p>
                <a:pPr marL="0" indent="0">
                  <a:buNone/>
                </a:pPr>
                <a:r>
                  <a:rPr lang="en-US" sz="3200" dirty="0"/>
                  <a:t> </a:t>
                </a:r>
                <a:r>
                  <a:rPr lang="en-US" sz="3200" dirty="0" smtClean="0"/>
                  <a:t>   (Revenue = # of items sold * price per item)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946" y="1077699"/>
                <a:ext cx="11379199" cy="4050792"/>
              </a:xfrm>
              <a:blipFill>
                <a:blip r:embed="rId71"/>
                <a:stretch>
                  <a:fillRect l="-1339" t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SMARTInkShape-Group10"/>
          <p:cNvGrpSpPr/>
          <p:nvPr/>
        </p:nvGrpSpPr>
        <p:grpSpPr>
          <a:xfrm>
            <a:off x="5448300" y="5695950"/>
            <a:ext cx="1895476" cy="590551"/>
            <a:chOff x="5448300" y="5695950"/>
            <a:chExt cx="1895476" cy="590551"/>
          </a:xfrm>
        </p:grpSpPr>
        <p:sp>
          <p:nvSpPr>
            <p:cNvPr id="82" name="SMARTInkShape-70"/>
            <p:cNvSpPr/>
            <p:nvPr>
              <p:custDataLst>
                <p:tags r:id="rId63"/>
              </p:custDataLst>
            </p:nvPr>
          </p:nvSpPr>
          <p:spPr>
            <a:xfrm>
              <a:off x="7172325" y="5695950"/>
              <a:ext cx="133351" cy="371476"/>
            </a:xfrm>
            <a:custGeom>
              <a:avLst/>
              <a:gdLst/>
              <a:ahLst/>
              <a:cxnLst/>
              <a:rect l="0" t="0" r="0" b="0"/>
              <a:pathLst>
                <a:path w="133351" h="371476">
                  <a:moveTo>
                    <a:pt x="0" y="0"/>
                  </a:moveTo>
                  <a:lnTo>
                    <a:pt x="0" y="0"/>
                  </a:lnTo>
                  <a:lnTo>
                    <a:pt x="1" y="5057"/>
                  </a:lnTo>
                  <a:lnTo>
                    <a:pt x="2823" y="10363"/>
                  </a:lnTo>
                  <a:lnTo>
                    <a:pt x="5057" y="13258"/>
                  </a:lnTo>
                  <a:lnTo>
                    <a:pt x="7540" y="22120"/>
                  </a:lnTo>
                  <a:lnTo>
                    <a:pt x="16890" y="70603"/>
                  </a:lnTo>
                  <a:lnTo>
                    <a:pt x="23679" y="118252"/>
                  </a:lnTo>
                  <a:lnTo>
                    <a:pt x="41759" y="169487"/>
                  </a:lnTo>
                  <a:lnTo>
                    <a:pt x="59441" y="226644"/>
                  </a:lnTo>
                  <a:lnTo>
                    <a:pt x="88059" y="284069"/>
                  </a:lnTo>
                  <a:lnTo>
                    <a:pt x="115757" y="341424"/>
                  </a:lnTo>
                  <a:lnTo>
                    <a:pt x="133350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/>
            <p:cNvSpPr/>
            <p:nvPr>
              <p:custDataLst>
                <p:tags r:id="rId64"/>
              </p:custDataLst>
            </p:nvPr>
          </p:nvSpPr>
          <p:spPr>
            <a:xfrm>
              <a:off x="7096125" y="5734050"/>
              <a:ext cx="247651" cy="333376"/>
            </a:xfrm>
            <a:custGeom>
              <a:avLst/>
              <a:gdLst/>
              <a:ahLst/>
              <a:cxnLst/>
              <a:rect l="0" t="0" r="0" b="0"/>
              <a:pathLst>
                <a:path w="247651" h="333376">
                  <a:moveTo>
                    <a:pt x="247650" y="0"/>
                  </a:moveTo>
                  <a:lnTo>
                    <a:pt x="247650" y="0"/>
                  </a:lnTo>
                  <a:lnTo>
                    <a:pt x="247650" y="5057"/>
                  </a:lnTo>
                  <a:lnTo>
                    <a:pt x="242593" y="18314"/>
                  </a:lnTo>
                  <a:lnTo>
                    <a:pt x="212440" y="69130"/>
                  </a:lnTo>
                  <a:lnTo>
                    <a:pt x="186994" y="112590"/>
                  </a:lnTo>
                  <a:lnTo>
                    <a:pt x="148960" y="169304"/>
                  </a:lnTo>
                  <a:lnTo>
                    <a:pt x="110799" y="216457"/>
                  </a:lnTo>
                  <a:lnTo>
                    <a:pt x="59002" y="266355"/>
                  </a:lnTo>
                  <a:lnTo>
                    <a:pt x="7926" y="324888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/>
            <p:cNvSpPr/>
            <p:nvPr>
              <p:custDataLst>
                <p:tags r:id="rId65"/>
              </p:custDataLst>
            </p:nvPr>
          </p:nvSpPr>
          <p:spPr>
            <a:xfrm>
              <a:off x="6688766" y="5705475"/>
              <a:ext cx="315852" cy="379707"/>
            </a:xfrm>
            <a:custGeom>
              <a:avLst/>
              <a:gdLst/>
              <a:ahLst/>
              <a:cxnLst/>
              <a:rect l="0" t="0" r="0" b="0"/>
              <a:pathLst>
                <a:path w="315852" h="379707">
                  <a:moveTo>
                    <a:pt x="283534" y="114300"/>
                  </a:moveTo>
                  <a:lnTo>
                    <a:pt x="283534" y="114300"/>
                  </a:lnTo>
                  <a:lnTo>
                    <a:pt x="283534" y="101043"/>
                  </a:lnTo>
                  <a:lnTo>
                    <a:pt x="270276" y="69243"/>
                  </a:lnTo>
                  <a:lnTo>
                    <a:pt x="258592" y="59703"/>
                  </a:lnTo>
                  <a:lnTo>
                    <a:pt x="225221" y="44953"/>
                  </a:lnTo>
                  <a:lnTo>
                    <a:pt x="192408" y="40132"/>
                  </a:lnTo>
                  <a:lnTo>
                    <a:pt x="138380" y="48729"/>
                  </a:lnTo>
                  <a:lnTo>
                    <a:pt x="115305" y="56583"/>
                  </a:lnTo>
                  <a:lnTo>
                    <a:pt x="64883" y="96430"/>
                  </a:lnTo>
                  <a:lnTo>
                    <a:pt x="28560" y="141187"/>
                  </a:lnTo>
                  <a:lnTo>
                    <a:pt x="8998" y="190794"/>
                  </a:lnTo>
                  <a:lnTo>
                    <a:pt x="0" y="241358"/>
                  </a:lnTo>
                  <a:lnTo>
                    <a:pt x="8552" y="279417"/>
                  </a:lnTo>
                  <a:lnTo>
                    <a:pt x="31466" y="322599"/>
                  </a:lnTo>
                  <a:lnTo>
                    <a:pt x="47678" y="342343"/>
                  </a:lnTo>
                  <a:lnTo>
                    <a:pt x="84770" y="366254"/>
                  </a:lnTo>
                  <a:lnTo>
                    <a:pt x="124217" y="376632"/>
                  </a:lnTo>
                  <a:lnTo>
                    <a:pt x="162716" y="379706"/>
                  </a:lnTo>
                  <a:lnTo>
                    <a:pt x="200934" y="370503"/>
                  </a:lnTo>
                  <a:lnTo>
                    <a:pt x="244170" y="347371"/>
                  </a:lnTo>
                  <a:lnTo>
                    <a:pt x="272576" y="321295"/>
                  </a:lnTo>
                  <a:lnTo>
                    <a:pt x="293812" y="287227"/>
                  </a:lnTo>
                  <a:lnTo>
                    <a:pt x="311004" y="237790"/>
                  </a:lnTo>
                  <a:lnTo>
                    <a:pt x="315851" y="211518"/>
                  </a:lnTo>
                  <a:lnTo>
                    <a:pt x="310339" y="154357"/>
                  </a:lnTo>
                  <a:lnTo>
                    <a:pt x="294003" y="101986"/>
                  </a:lnTo>
                  <a:lnTo>
                    <a:pt x="264189" y="48513"/>
                  </a:lnTo>
                  <a:lnTo>
                    <a:pt x="251653" y="31086"/>
                  </a:lnTo>
                  <a:lnTo>
                    <a:pt x="221277" y="5012"/>
                  </a:lnTo>
                  <a:lnTo>
                    <a:pt x="20733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/>
            <p:cNvSpPr/>
            <p:nvPr>
              <p:custDataLst>
                <p:tags r:id="rId66"/>
              </p:custDataLst>
            </p:nvPr>
          </p:nvSpPr>
          <p:spPr>
            <a:xfrm>
              <a:off x="6318751" y="5786935"/>
              <a:ext cx="295611" cy="306269"/>
            </a:xfrm>
            <a:custGeom>
              <a:avLst/>
              <a:gdLst/>
              <a:ahLst/>
              <a:cxnLst/>
              <a:rect l="0" t="0" r="0" b="0"/>
              <a:pathLst>
                <a:path w="295611" h="306269">
                  <a:moveTo>
                    <a:pt x="215399" y="32840"/>
                  </a:moveTo>
                  <a:lnTo>
                    <a:pt x="215399" y="32840"/>
                  </a:lnTo>
                  <a:lnTo>
                    <a:pt x="210342" y="27783"/>
                  </a:lnTo>
                  <a:lnTo>
                    <a:pt x="207860" y="22479"/>
                  </a:lnTo>
                  <a:lnTo>
                    <a:pt x="207198" y="19583"/>
                  </a:lnTo>
                  <a:lnTo>
                    <a:pt x="200818" y="13543"/>
                  </a:lnTo>
                  <a:lnTo>
                    <a:pt x="179475" y="1042"/>
                  </a:lnTo>
                  <a:lnTo>
                    <a:pt x="173459" y="0"/>
                  </a:lnTo>
                  <a:lnTo>
                    <a:pt x="145770" y="5932"/>
                  </a:lnTo>
                  <a:lnTo>
                    <a:pt x="110040" y="22351"/>
                  </a:lnTo>
                  <a:lnTo>
                    <a:pt x="53423" y="63490"/>
                  </a:lnTo>
                  <a:lnTo>
                    <a:pt x="16203" y="119674"/>
                  </a:lnTo>
                  <a:lnTo>
                    <a:pt x="5160" y="144458"/>
                  </a:lnTo>
                  <a:lnTo>
                    <a:pt x="0" y="181153"/>
                  </a:lnTo>
                  <a:lnTo>
                    <a:pt x="2544" y="202473"/>
                  </a:lnTo>
                  <a:lnTo>
                    <a:pt x="14983" y="232327"/>
                  </a:lnTo>
                  <a:lnTo>
                    <a:pt x="45753" y="269801"/>
                  </a:lnTo>
                  <a:lnTo>
                    <a:pt x="73058" y="290846"/>
                  </a:lnTo>
                  <a:lnTo>
                    <a:pt x="102316" y="303198"/>
                  </a:lnTo>
                  <a:lnTo>
                    <a:pt x="137325" y="306268"/>
                  </a:lnTo>
                  <a:lnTo>
                    <a:pt x="173452" y="299886"/>
                  </a:lnTo>
                  <a:lnTo>
                    <a:pt x="204735" y="284003"/>
                  </a:lnTo>
                  <a:lnTo>
                    <a:pt x="253349" y="241599"/>
                  </a:lnTo>
                  <a:lnTo>
                    <a:pt x="271916" y="213581"/>
                  </a:lnTo>
                  <a:lnTo>
                    <a:pt x="291099" y="155798"/>
                  </a:lnTo>
                  <a:lnTo>
                    <a:pt x="295610" y="131937"/>
                  </a:lnTo>
                  <a:lnTo>
                    <a:pt x="294088" y="110751"/>
                  </a:lnTo>
                  <a:lnTo>
                    <a:pt x="276882" y="71278"/>
                  </a:lnTo>
                  <a:lnTo>
                    <a:pt x="241277" y="13068"/>
                  </a:lnTo>
                  <a:lnTo>
                    <a:pt x="234449" y="42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"/>
            <p:cNvSpPr/>
            <p:nvPr>
              <p:custDataLst>
                <p:tags r:id="rId67"/>
              </p:custDataLst>
            </p:nvPr>
          </p:nvSpPr>
          <p:spPr>
            <a:xfrm>
              <a:off x="6008550" y="5772150"/>
              <a:ext cx="245622" cy="371587"/>
            </a:xfrm>
            <a:custGeom>
              <a:avLst/>
              <a:gdLst/>
              <a:ahLst/>
              <a:cxnLst/>
              <a:rect l="0" t="0" r="0" b="0"/>
              <a:pathLst>
                <a:path w="245622" h="371587">
                  <a:moveTo>
                    <a:pt x="106500" y="28575"/>
                  </a:moveTo>
                  <a:lnTo>
                    <a:pt x="106500" y="28575"/>
                  </a:lnTo>
                  <a:lnTo>
                    <a:pt x="101444" y="23519"/>
                  </a:lnTo>
                  <a:lnTo>
                    <a:pt x="96139" y="21036"/>
                  </a:lnTo>
                  <a:lnTo>
                    <a:pt x="93243" y="20376"/>
                  </a:lnTo>
                  <a:lnTo>
                    <a:pt x="90254" y="23107"/>
                  </a:lnTo>
                  <a:lnTo>
                    <a:pt x="52339" y="80415"/>
                  </a:lnTo>
                  <a:lnTo>
                    <a:pt x="32459" y="117954"/>
                  </a:lnTo>
                  <a:lnTo>
                    <a:pt x="12969" y="165822"/>
                  </a:lnTo>
                  <a:lnTo>
                    <a:pt x="0" y="203414"/>
                  </a:lnTo>
                  <a:lnTo>
                    <a:pt x="286" y="254043"/>
                  </a:lnTo>
                  <a:lnTo>
                    <a:pt x="3415" y="292113"/>
                  </a:lnTo>
                  <a:lnTo>
                    <a:pt x="16807" y="328087"/>
                  </a:lnTo>
                  <a:lnTo>
                    <a:pt x="35240" y="353092"/>
                  </a:lnTo>
                  <a:lnTo>
                    <a:pt x="51544" y="367186"/>
                  </a:lnTo>
                  <a:lnTo>
                    <a:pt x="60338" y="370732"/>
                  </a:lnTo>
                  <a:lnTo>
                    <a:pt x="106693" y="371586"/>
                  </a:lnTo>
                  <a:lnTo>
                    <a:pt x="135132" y="366452"/>
                  </a:lnTo>
                  <a:lnTo>
                    <a:pt x="192230" y="335831"/>
                  </a:lnTo>
                  <a:lnTo>
                    <a:pt x="215746" y="312231"/>
                  </a:lnTo>
                  <a:lnTo>
                    <a:pt x="231061" y="280072"/>
                  </a:lnTo>
                  <a:lnTo>
                    <a:pt x="244661" y="224736"/>
                  </a:lnTo>
                  <a:lnTo>
                    <a:pt x="245621" y="171941"/>
                  </a:lnTo>
                  <a:lnTo>
                    <a:pt x="235933" y="120747"/>
                  </a:lnTo>
                  <a:lnTo>
                    <a:pt x="216224" y="71987"/>
                  </a:lnTo>
                  <a:lnTo>
                    <a:pt x="180461" y="21715"/>
                  </a:lnTo>
                  <a:lnTo>
                    <a:pt x="1541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/>
            <p:cNvSpPr/>
            <p:nvPr>
              <p:custDataLst>
                <p:tags r:id="rId68"/>
              </p:custDataLst>
            </p:nvPr>
          </p:nvSpPr>
          <p:spPr>
            <a:xfrm>
              <a:off x="5857875" y="5810250"/>
              <a:ext cx="19051" cy="371476"/>
            </a:xfrm>
            <a:custGeom>
              <a:avLst/>
              <a:gdLst/>
              <a:ahLst/>
              <a:cxnLst/>
              <a:rect l="0" t="0" r="0" b="0"/>
              <a:pathLst>
                <a:path w="19051" h="3714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13993" y="13258"/>
                  </a:lnTo>
                  <a:lnTo>
                    <a:pt x="11511" y="22121"/>
                  </a:lnTo>
                  <a:lnTo>
                    <a:pt x="2161" y="78143"/>
                  </a:lnTo>
                  <a:lnTo>
                    <a:pt x="427" y="127383"/>
                  </a:lnTo>
                  <a:lnTo>
                    <a:pt x="85" y="185481"/>
                  </a:lnTo>
                  <a:lnTo>
                    <a:pt x="26" y="232170"/>
                  </a:lnTo>
                  <a:lnTo>
                    <a:pt x="8" y="278458"/>
                  </a:lnTo>
                  <a:lnTo>
                    <a:pt x="1" y="329740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6"/>
            <p:cNvSpPr/>
            <p:nvPr>
              <p:custDataLst>
                <p:tags r:id="rId69"/>
              </p:custDataLst>
            </p:nvPr>
          </p:nvSpPr>
          <p:spPr>
            <a:xfrm>
              <a:off x="5448300" y="5915025"/>
              <a:ext cx="9526" cy="371476"/>
            </a:xfrm>
            <a:custGeom>
              <a:avLst/>
              <a:gdLst/>
              <a:ahLst/>
              <a:cxnLst/>
              <a:rect l="0" t="0" r="0" b="0"/>
              <a:pathLst>
                <a:path w="9526" h="371476">
                  <a:moveTo>
                    <a:pt x="0" y="0"/>
                  </a:moveTo>
                  <a:lnTo>
                    <a:pt x="0" y="0"/>
                  </a:lnTo>
                  <a:lnTo>
                    <a:pt x="0" y="59246"/>
                  </a:lnTo>
                  <a:lnTo>
                    <a:pt x="0" y="114484"/>
                  </a:lnTo>
                  <a:lnTo>
                    <a:pt x="0" y="169488"/>
                  </a:lnTo>
                  <a:lnTo>
                    <a:pt x="0" y="226421"/>
                  </a:lnTo>
                  <a:lnTo>
                    <a:pt x="0" y="284000"/>
                  </a:lnTo>
                  <a:lnTo>
                    <a:pt x="8201" y="337690"/>
                  </a:lnTo>
                  <a:lnTo>
                    <a:pt x="9525" y="37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1"/>
          <p:cNvGrpSpPr/>
          <p:nvPr/>
        </p:nvGrpSpPr>
        <p:grpSpPr>
          <a:xfrm>
            <a:off x="3448050" y="5753383"/>
            <a:ext cx="2047876" cy="618843"/>
            <a:chOff x="3448050" y="5753383"/>
            <a:chExt cx="2047876" cy="618843"/>
          </a:xfrm>
        </p:grpSpPr>
        <p:sp>
          <p:nvSpPr>
            <p:cNvPr id="90" name="SMARTInkShape-77"/>
            <p:cNvSpPr/>
            <p:nvPr>
              <p:custDataLst>
                <p:tags r:id="rId56"/>
              </p:custDataLst>
            </p:nvPr>
          </p:nvSpPr>
          <p:spPr>
            <a:xfrm>
              <a:off x="5314950" y="610552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58308" y="2823"/>
                  </a:lnTo>
                  <a:lnTo>
                    <a:pt x="105592" y="8201"/>
                  </a:lnTo>
                  <a:lnTo>
                    <a:pt x="157955" y="9351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8"/>
            <p:cNvSpPr/>
            <p:nvPr>
              <p:custDataLst>
                <p:tags r:id="rId57"/>
              </p:custDataLst>
            </p:nvPr>
          </p:nvSpPr>
          <p:spPr>
            <a:xfrm>
              <a:off x="4810125" y="5753383"/>
              <a:ext cx="263977" cy="209251"/>
            </a:xfrm>
            <a:custGeom>
              <a:avLst/>
              <a:gdLst/>
              <a:ahLst/>
              <a:cxnLst/>
              <a:rect l="0" t="0" r="0" b="0"/>
              <a:pathLst>
                <a:path w="263977" h="209251">
                  <a:moveTo>
                    <a:pt x="0" y="37817"/>
                  </a:moveTo>
                  <a:lnTo>
                    <a:pt x="0" y="37817"/>
                  </a:lnTo>
                  <a:lnTo>
                    <a:pt x="0" y="29616"/>
                  </a:lnTo>
                  <a:lnTo>
                    <a:pt x="15210" y="14403"/>
                  </a:lnTo>
                  <a:lnTo>
                    <a:pt x="26515" y="6950"/>
                  </a:lnTo>
                  <a:lnTo>
                    <a:pt x="49837" y="1861"/>
                  </a:lnTo>
                  <a:lnTo>
                    <a:pt x="105902" y="0"/>
                  </a:lnTo>
                  <a:lnTo>
                    <a:pt x="129618" y="1960"/>
                  </a:lnTo>
                  <a:lnTo>
                    <a:pt x="180484" y="21192"/>
                  </a:lnTo>
                  <a:lnTo>
                    <a:pt x="233252" y="55619"/>
                  </a:lnTo>
                  <a:lnTo>
                    <a:pt x="247601" y="70070"/>
                  </a:lnTo>
                  <a:lnTo>
                    <a:pt x="260571" y="94998"/>
                  </a:lnTo>
                  <a:lnTo>
                    <a:pt x="263976" y="109446"/>
                  </a:lnTo>
                  <a:lnTo>
                    <a:pt x="260836" y="134534"/>
                  </a:lnTo>
                  <a:lnTo>
                    <a:pt x="253204" y="157020"/>
                  </a:lnTo>
                  <a:lnTo>
                    <a:pt x="239183" y="177089"/>
                  </a:lnTo>
                  <a:lnTo>
                    <a:pt x="194813" y="202322"/>
                  </a:lnTo>
                  <a:lnTo>
                    <a:pt x="161954" y="207895"/>
                  </a:lnTo>
                  <a:lnTo>
                    <a:pt x="116384" y="209250"/>
                  </a:lnTo>
                  <a:lnTo>
                    <a:pt x="116748" y="208197"/>
                  </a:lnTo>
                  <a:lnTo>
                    <a:pt x="119974" y="204206"/>
                  </a:lnTo>
                  <a:lnTo>
                    <a:pt x="124935" y="201726"/>
                  </a:lnTo>
                  <a:lnTo>
                    <a:pt x="174178" y="184632"/>
                  </a:lnTo>
                  <a:lnTo>
                    <a:pt x="232552" y="176154"/>
                  </a:lnTo>
                  <a:lnTo>
                    <a:pt x="257175" y="171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9"/>
            <p:cNvSpPr/>
            <p:nvPr>
              <p:custDataLst>
                <p:tags r:id="rId58"/>
              </p:custDataLst>
            </p:nvPr>
          </p:nvSpPr>
          <p:spPr>
            <a:xfrm>
              <a:off x="4486275" y="5886450"/>
              <a:ext cx="161926" cy="352426"/>
            </a:xfrm>
            <a:custGeom>
              <a:avLst/>
              <a:gdLst/>
              <a:ahLst/>
              <a:cxnLst/>
              <a:rect l="0" t="0" r="0" b="0"/>
              <a:pathLst>
                <a:path w="161926" h="3524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9" y="10363"/>
                  </a:lnTo>
                  <a:lnTo>
                    <a:pt x="8201" y="13258"/>
                  </a:lnTo>
                  <a:lnTo>
                    <a:pt x="34336" y="59867"/>
                  </a:lnTo>
                  <a:lnTo>
                    <a:pt x="55779" y="118252"/>
                  </a:lnTo>
                  <a:lnTo>
                    <a:pt x="73185" y="169487"/>
                  </a:lnTo>
                  <a:lnTo>
                    <a:pt x="95909" y="226644"/>
                  </a:lnTo>
                  <a:lnTo>
                    <a:pt x="120781" y="279014"/>
                  </a:lnTo>
                  <a:lnTo>
                    <a:pt x="153705" y="337253"/>
                  </a:lnTo>
                  <a:lnTo>
                    <a:pt x="161925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80"/>
            <p:cNvSpPr/>
            <p:nvPr>
              <p:custDataLst>
                <p:tags r:id="rId59"/>
              </p:custDataLst>
            </p:nvPr>
          </p:nvSpPr>
          <p:spPr>
            <a:xfrm>
              <a:off x="4429125" y="5962650"/>
              <a:ext cx="238126" cy="409576"/>
            </a:xfrm>
            <a:custGeom>
              <a:avLst/>
              <a:gdLst/>
              <a:ahLst/>
              <a:cxnLst/>
              <a:rect l="0" t="0" r="0" b="0"/>
              <a:pathLst>
                <a:path w="238126" h="409576">
                  <a:moveTo>
                    <a:pt x="238125" y="0"/>
                  </a:moveTo>
                  <a:lnTo>
                    <a:pt x="238125" y="0"/>
                  </a:lnTo>
                  <a:lnTo>
                    <a:pt x="233069" y="5056"/>
                  </a:lnTo>
                  <a:lnTo>
                    <a:pt x="230586" y="10361"/>
                  </a:lnTo>
                  <a:lnTo>
                    <a:pt x="221257" y="33113"/>
                  </a:lnTo>
                  <a:lnTo>
                    <a:pt x="199967" y="86642"/>
                  </a:lnTo>
                  <a:lnTo>
                    <a:pt x="170609" y="145778"/>
                  </a:lnTo>
                  <a:lnTo>
                    <a:pt x="145884" y="199305"/>
                  </a:lnTo>
                  <a:lnTo>
                    <a:pt x="113012" y="253231"/>
                  </a:lnTo>
                  <a:lnTo>
                    <a:pt x="75946" y="304648"/>
                  </a:lnTo>
                  <a:lnTo>
                    <a:pt x="43107" y="355570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1"/>
            <p:cNvSpPr/>
            <p:nvPr>
              <p:custDataLst>
                <p:tags r:id="rId60"/>
              </p:custDataLst>
            </p:nvPr>
          </p:nvSpPr>
          <p:spPr>
            <a:xfrm>
              <a:off x="4000500" y="6200775"/>
              <a:ext cx="228601" cy="28555"/>
            </a:xfrm>
            <a:custGeom>
              <a:avLst/>
              <a:gdLst/>
              <a:ahLst/>
              <a:cxnLst/>
              <a:rect l="0" t="0" r="0" b="0"/>
              <a:pathLst>
                <a:path w="228601" h="28555">
                  <a:moveTo>
                    <a:pt x="0" y="19050"/>
                  </a:moveTo>
                  <a:lnTo>
                    <a:pt x="0" y="19050"/>
                  </a:lnTo>
                  <a:lnTo>
                    <a:pt x="5056" y="24107"/>
                  </a:lnTo>
                  <a:lnTo>
                    <a:pt x="10361" y="26590"/>
                  </a:lnTo>
                  <a:lnTo>
                    <a:pt x="68311" y="28554"/>
                  </a:lnTo>
                  <a:lnTo>
                    <a:pt x="119572" y="23516"/>
                  </a:lnTo>
                  <a:lnTo>
                    <a:pt x="178429" y="12100"/>
                  </a:lnTo>
                  <a:lnTo>
                    <a:pt x="205974" y="746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2"/>
            <p:cNvSpPr/>
            <p:nvPr>
              <p:custDataLst>
                <p:tags r:id="rId61"/>
              </p:custDataLst>
            </p:nvPr>
          </p:nvSpPr>
          <p:spPr>
            <a:xfrm>
              <a:off x="3524250" y="6248400"/>
              <a:ext cx="171451" cy="7540"/>
            </a:xfrm>
            <a:custGeom>
              <a:avLst/>
              <a:gdLst/>
              <a:ahLst/>
              <a:cxnLst/>
              <a:rect l="0" t="0" r="0" b="0"/>
              <a:pathLst>
                <a:path w="171451" h="7540">
                  <a:moveTo>
                    <a:pt x="0" y="0"/>
                  </a:moveTo>
                  <a:lnTo>
                    <a:pt x="0" y="0"/>
                  </a:lnTo>
                  <a:lnTo>
                    <a:pt x="23851" y="1058"/>
                  </a:lnTo>
                  <a:lnTo>
                    <a:pt x="53591" y="7539"/>
                  </a:lnTo>
                  <a:lnTo>
                    <a:pt x="87493" y="6114"/>
                  </a:lnTo>
                  <a:lnTo>
                    <a:pt x="140796" y="80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3"/>
            <p:cNvSpPr/>
            <p:nvPr>
              <p:custDataLst>
                <p:tags r:id="rId62"/>
              </p:custDataLst>
            </p:nvPr>
          </p:nvSpPr>
          <p:spPr>
            <a:xfrm>
              <a:off x="3448050" y="6076950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0"/>
                  </a:moveTo>
                  <a:lnTo>
                    <a:pt x="0" y="0"/>
                  </a:lnTo>
                  <a:lnTo>
                    <a:pt x="53321" y="0"/>
                  </a:lnTo>
                  <a:lnTo>
                    <a:pt x="104062" y="0"/>
                  </a:lnTo>
                  <a:lnTo>
                    <a:pt x="162668" y="2823"/>
                  </a:lnTo>
                  <a:lnTo>
                    <a:pt x="212872" y="8201"/>
                  </a:lnTo>
                  <a:lnTo>
                    <a:pt x="25717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12"/>
          <p:cNvGrpSpPr/>
          <p:nvPr/>
        </p:nvGrpSpPr>
        <p:grpSpPr>
          <a:xfrm>
            <a:off x="3890524" y="4841520"/>
            <a:ext cx="3041059" cy="711556"/>
            <a:chOff x="3890524" y="4841520"/>
            <a:chExt cx="3041059" cy="711556"/>
          </a:xfrm>
        </p:grpSpPr>
        <p:sp>
          <p:nvSpPr>
            <p:cNvPr id="98" name="SMARTInkShape-84"/>
            <p:cNvSpPr/>
            <p:nvPr>
              <p:custDataLst>
                <p:tags r:id="rId46"/>
              </p:custDataLst>
            </p:nvPr>
          </p:nvSpPr>
          <p:spPr>
            <a:xfrm>
              <a:off x="6600825" y="4841520"/>
              <a:ext cx="330758" cy="359131"/>
            </a:xfrm>
            <a:custGeom>
              <a:avLst/>
              <a:gdLst/>
              <a:ahLst/>
              <a:cxnLst/>
              <a:rect l="0" t="0" r="0" b="0"/>
              <a:pathLst>
                <a:path w="330758" h="359131">
                  <a:moveTo>
                    <a:pt x="0" y="54330"/>
                  </a:moveTo>
                  <a:lnTo>
                    <a:pt x="0" y="54330"/>
                  </a:lnTo>
                  <a:lnTo>
                    <a:pt x="5057" y="49274"/>
                  </a:lnTo>
                  <a:lnTo>
                    <a:pt x="7540" y="43969"/>
                  </a:lnTo>
                  <a:lnTo>
                    <a:pt x="8201" y="41073"/>
                  </a:lnTo>
                  <a:lnTo>
                    <a:pt x="14582" y="35033"/>
                  </a:lnTo>
                  <a:lnTo>
                    <a:pt x="62639" y="9871"/>
                  </a:lnTo>
                  <a:lnTo>
                    <a:pt x="106487" y="0"/>
                  </a:lnTo>
                  <a:lnTo>
                    <a:pt x="140560" y="838"/>
                  </a:lnTo>
                  <a:lnTo>
                    <a:pt x="197800" y="14594"/>
                  </a:lnTo>
                  <a:lnTo>
                    <a:pt x="234173" y="31385"/>
                  </a:lnTo>
                  <a:lnTo>
                    <a:pt x="285230" y="74121"/>
                  </a:lnTo>
                  <a:lnTo>
                    <a:pt x="309114" y="102175"/>
                  </a:lnTo>
                  <a:lnTo>
                    <a:pt x="324541" y="135651"/>
                  </a:lnTo>
                  <a:lnTo>
                    <a:pt x="330757" y="172382"/>
                  </a:lnTo>
                  <a:lnTo>
                    <a:pt x="327543" y="205019"/>
                  </a:lnTo>
                  <a:lnTo>
                    <a:pt x="314831" y="239855"/>
                  </a:lnTo>
                  <a:lnTo>
                    <a:pt x="292603" y="271931"/>
                  </a:lnTo>
                  <a:lnTo>
                    <a:pt x="237891" y="317168"/>
                  </a:lnTo>
                  <a:lnTo>
                    <a:pt x="204424" y="331645"/>
                  </a:lnTo>
                  <a:lnTo>
                    <a:pt x="155190" y="338414"/>
                  </a:lnTo>
                  <a:lnTo>
                    <a:pt x="107521" y="336929"/>
                  </a:lnTo>
                  <a:lnTo>
                    <a:pt x="77014" y="326799"/>
                  </a:lnTo>
                  <a:lnTo>
                    <a:pt x="30800" y="304857"/>
                  </a:lnTo>
                  <a:lnTo>
                    <a:pt x="15241" y="288251"/>
                  </a:lnTo>
                  <a:lnTo>
                    <a:pt x="4987" y="270983"/>
                  </a:lnTo>
                  <a:lnTo>
                    <a:pt x="1478" y="257636"/>
                  </a:lnTo>
                  <a:lnTo>
                    <a:pt x="657" y="246641"/>
                  </a:lnTo>
                  <a:lnTo>
                    <a:pt x="2555" y="241804"/>
                  </a:lnTo>
                  <a:lnTo>
                    <a:pt x="10308" y="233607"/>
                  </a:lnTo>
                  <a:lnTo>
                    <a:pt x="20810" y="229259"/>
                  </a:lnTo>
                  <a:lnTo>
                    <a:pt x="44798" y="226468"/>
                  </a:lnTo>
                  <a:lnTo>
                    <a:pt x="95838" y="239099"/>
                  </a:lnTo>
                  <a:lnTo>
                    <a:pt x="152452" y="265785"/>
                  </a:lnTo>
                  <a:lnTo>
                    <a:pt x="204498" y="307451"/>
                  </a:lnTo>
                  <a:lnTo>
                    <a:pt x="247650" y="3591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/>
            <p:cNvSpPr/>
            <p:nvPr>
              <p:custDataLst>
                <p:tags r:id="rId47"/>
              </p:custDataLst>
            </p:nvPr>
          </p:nvSpPr>
          <p:spPr>
            <a:xfrm>
              <a:off x="6267450" y="5133975"/>
              <a:ext cx="180976" cy="361951"/>
            </a:xfrm>
            <a:custGeom>
              <a:avLst/>
              <a:gdLst/>
              <a:ahLst/>
              <a:cxnLst/>
              <a:rect l="0" t="0" r="0" b="0"/>
              <a:pathLst>
                <a:path w="180976" h="361951">
                  <a:moveTo>
                    <a:pt x="0" y="0"/>
                  </a:moveTo>
                  <a:lnTo>
                    <a:pt x="0" y="0"/>
                  </a:lnTo>
                  <a:lnTo>
                    <a:pt x="1058" y="23851"/>
                  </a:lnTo>
                  <a:lnTo>
                    <a:pt x="17305" y="74619"/>
                  </a:lnTo>
                  <a:lnTo>
                    <a:pt x="39999" y="128674"/>
                  </a:lnTo>
                  <a:lnTo>
                    <a:pt x="61328" y="178133"/>
                  </a:lnTo>
                  <a:lnTo>
                    <a:pt x="88746" y="228666"/>
                  </a:lnTo>
                  <a:lnTo>
                    <a:pt x="126143" y="284504"/>
                  </a:lnTo>
                  <a:lnTo>
                    <a:pt x="163861" y="341990"/>
                  </a:lnTo>
                  <a:lnTo>
                    <a:pt x="180975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"/>
            <p:cNvSpPr/>
            <p:nvPr>
              <p:custDataLst>
                <p:tags r:id="rId48"/>
              </p:custDataLst>
            </p:nvPr>
          </p:nvSpPr>
          <p:spPr>
            <a:xfrm>
              <a:off x="6248400" y="5133975"/>
              <a:ext cx="266701" cy="419101"/>
            </a:xfrm>
            <a:custGeom>
              <a:avLst/>
              <a:gdLst/>
              <a:ahLst/>
              <a:cxnLst/>
              <a:rect l="0" t="0" r="0" b="0"/>
              <a:pathLst>
                <a:path w="266701" h="419101">
                  <a:moveTo>
                    <a:pt x="266700" y="0"/>
                  </a:moveTo>
                  <a:lnTo>
                    <a:pt x="266700" y="0"/>
                  </a:lnTo>
                  <a:lnTo>
                    <a:pt x="259095" y="8663"/>
                  </a:lnTo>
                  <a:lnTo>
                    <a:pt x="230684" y="61526"/>
                  </a:lnTo>
                  <a:lnTo>
                    <a:pt x="196474" y="115743"/>
                  </a:lnTo>
                  <a:lnTo>
                    <a:pt x="159994" y="175232"/>
                  </a:lnTo>
                  <a:lnTo>
                    <a:pt x="123444" y="225545"/>
                  </a:lnTo>
                  <a:lnTo>
                    <a:pt x="88472" y="276249"/>
                  </a:lnTo>
                  <a:lnTo>
                    <a:pt x="54336" y="332124"/>
                  </a:lnTo>
                  <a:lnTo>
                    <a:pt x="17085" y="389615"/>
                  </a:lnTo>
                  <a:lnTo>
                    <a:pt x="5062" y="406483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/>
            <p:cNvSpPr/>
            <p:nvPr>
              <p:custDataLst>
                <p:tags r:id="rId49"/>
              </p:custDataLst>
            </p:nvPr>
          </p:nvSpPr>
          <p:spPr>
            <a:xfrm>
              <a:off x="5838825" y="5400675"/>
              <a:ext cx="238126" cy="17611"/>
            </a:xfrm>
            <a:custGeom>
              <a:avLst/>
              <a:gdLst/>
              <a:ahLst/>
              <a:cxnLst/>
              <a:rect l="0" t="0" r="0" b="0"/>
              <a:pathLst>
                <a:path w="238126" h="17611">
                  <a:moveTo>
                    <a:pt x="0" y="0"/>
                  </a:moveTo>
                  <a:lnTo>
                    <a:pt x="0" y="0"/>
                  </a:lnTo>
                  <a:lnTo>
                    <a:pt x="51342" y="0"/>
                  </a:lnTo>
                  <a:lnTo>
                    <a:pt x="77301" y="2823"/>
                  </a:lnTo>
                  <a:lnTo>
                    <a:pt x="133447" y="11759"/>
                  </a:lnTo>
                  <a:lnTo>
                    <a:pt x="171469" y="17610"/>
                  </a:lnTo>
                  <a:lnTo>
                    <a:pt x="228405" y="10325"/>
                  </a:lnTo>
                  <a:lnTo>
                    <a:pt x="2381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8"/>
            <p:cNvSpPr/>
            <p:nvPr>
              <p:custDataLst>
                <p:tags r:id="rId50"/>
              </p:custDataLst>
            </p:nvPr>
          </p:nvSpPr>
          <p:spPr>
            <a:xfrm>
              <a:off x="5400675" y="5162550"/>
              <a:ext cx="219076" cy="304801"/>
            </a:xfrm>
            <a:custGeom>
              <a:avLst/>
              <a:gdLst/>
              <a:ahLst/>
              <a:cxnLst/>
              <a:rect l="0" t="0" r="0" b="0"/>
              <a:pathLst>
                <a:path w="219076" h="304801">
                  <a:moveTo>
                    <a:pt x="0" y="0"/>
                  </a:moveTo>
                  <a:lnTo>
                    <a:pt x="0" y="0"/>
                  </a:lnTo>
                  <a:lnTo>
                    <a:pt x="6546" y="15209"/>
                  </a:lnTo>
                  <a:lnTo>
                    <a:pt x="10759" y="33552"/>
                  </a:lnTo>
                  <a:lnTo>
                    <a:pt x="35395" y="86163"/>
                  </a:lnTo>
                  <a:lnTo>
                    <a:pt x="63980" y="138466"/>
                  </a:lnTo>
                  <a:lnTo>
                    <a:pt x="98136" y="189919"/>
                  </a:lnTo>
                  <a:lnTo>
                    <a:pt x="152653" y="247600"/>
                  </a:lnTo>
                  <a:lnTo>
                    <a:pt x="210246" y="298940"/>
                  </a:lnTo>
                  <a:lnTo>
                    <a:pt x="219075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9"/>
            <p:cNvSpPr/>
            <p:nvPr>
              <p:custDataLst>
                <p:tags r:id="rId51"/>
              </p:custDataLst>
            </p:nvPr>
          </p:nvSpPr>
          <p:spPr>
            <a:xfrm>
              <a:off x="5362575" y="5172075"/>
              <a:ext cx="238126" cy="381001"/>
            </a:xfrm>
            <a:custGeom>
              <a:avLst/>
              <a:gdLst/>
              <a:ahLst/>
              <a:cxnLst/>
              <a:rect l="0" t="0" r="0" b="0"/>
              <a:pathLst>
                <a:path w="238126" h="381001">
                  <a:moveTo>
                    <a:pt x="238125" y="0"/>
                  </a:moveTo>
                  <a:lnTo>
                    <a:pt x="238125" y="0"/>
                  </a:lnTo>
                  <a:lnTo>
                    <a:pt x="230521" y="8663"/>
                  </a:lnTo>
                  <a:lnTo>
                    <a:pt x="199116" y="65846"/>
                  </a:lnTo>
                  <a:lnTo>
                    <a:pt x="161609" y="122853"/>
                  </a:lnTo>
                  <a:lnTo>
                    <a:pt x="131092" y="179215"/>
                  </a:lnTo>
                  <a:lnTo>
                    <a:pt x="94804" y="231427"/>
                  </a:lnTo>
                  <a:lnTo>
                    <a:pt x="64667" y="281448"/>
                  </a:lnTo>
                  <a:lnTo>
                    <a:pt x="31904" y="33281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0"/>
            <p:cNvSpPr/>
            <p:nvPr>
              <p:custDataLst>
                <p:tags r:id="rId52"/>
              </p:custDataLst>
            </p:nvPr>
          </p:nvSpPr>
          <p:spPr>
            <a:xfrm>
              <a:off x="4880781" y="5106121"/>
              <a:ext cx="380816" cy="422043"/>
            </a:xfrm>
            <a:custGeom>
              <a:avLst/>
              <a:gdLst/>
              <a:ahLst/>
              <a:cxnLst/>
              <a:rect l="0" t="0" r="0" b="0"/>
              <a:pathLst>
                <a:path w="380816" h="422043">
                  <a:moveTo>
                    <a:pt x="291294" y="94529"/>
                  </a:moveTo>
                  <a:lnTo>
                    <a:pt x="291294" y="94529"/>
                  </a:lnTo>
                  <a:lnTo>
                    <a:pt x="291294" y="89473"/>
                  </a:lnTo>
                  <a:lnTo>
                    <a:pt x="274427" y="34061"/>
                  </a:lnTo>
                  <a:lnTo>
                    <a:pt x="262523" y="11598"/>
                  </a:lnTo>
                  <a:lnTo>
                    <a:pt x="259414" y="7491"/>
                  </a:lnTo>
                  <a:lnTo>
                    <a:pt x="250314" y="2929"/>
                  </a:lnTo>
                  <a:lnTo>
                    <a:pt x="222168" y="0"/>
                  </a:lnTo>
                  <a:lnTo>
                    <a:pt x="195318" y="4549"/>
                  </a:lnTo>
                  <a:lnTo>
                    <a:pt x="145501" y="28966"/>
                  </a:lnTo>
                  <a:lnTo>
                    <a:pt x="102099" y="58530"/>
                  </a:lnTo>
                  <a:lnTo>
                    <a:pt x="53341" y="114692"/>
                  </a:lnTo>
                  <a:lnTo>
                    <a:pt x="20159" y="169655"/>
                  </a:lnTo>
                  <a:lnTo>
                    <a:pt x="1885" y="224923"/>
                  </a:lnTo>
                  <a:lnTo>
                    <a:pt x="0" y="282877"/>
                  </a:lnTo>
                  <a:lnTo>
                    <a:pt x="5197" y="308414"/>
                  </a:lnTo>
                  <a:lnTo>
                    <a:pt x="28602" y="353502"/>
                  </a:lnTo>
                  <a:lnTo>
                    <a:pt x="46484" y="375787"/>
                  </a:lnTo>
                  <a:lnTo>
                    <a:pt x="80351" y="399174"/>
                  </a:lnTo>
                  <a:lnTo>
                    <a:pt x="129721" y="417095"/>
                  </a:lnTo>
                  <a:lnTo>
                    <a:pt x="155984" y="422042"/>
                  </a:lnTo>
                  <a:lnTo>
                    <a:pt x="213139" y="416593"/>
                  </a:lnTo>
                  <a:lnTo>
                    <a:pt x="239625" y="409119"/>
                  </a:lnTo>
                  <a:lnTo>
                    <a:pt x="291123" y="378449"/>
                  </a:lnTo>
                  <a:lnTo>
                    <a:pt x="314501" y="359358"/>
                  </a:lnTo>
                  <a:lnTo>
                    <a:pt x="353669" y="300240"/>
                  </a:lnTo>
                  <a:lnTo>
                    <a:pt x="372368" y="242369"/>
                  </a:lnTo>
                  <a:lnTo>
                    <a:pt x="380815" y="196777"/>
                  </a:lnTo>
                  <a:lnTo>
                    <a:pt x="375260" y="142909"/>
                  </a:lnTo>
                  <a:lnTo>
                    <a:pt x="364151" y="107099"/>
                  </a:lnTo>
                  <a:lnTo>
                    <a:pt x="341434" y="71612"/>
                  </a:lnTo>
                  <a:lnTo>
                    <a:pt x="310258" y="40528"/>
                  </a:lnTo>
                  <a:lnTo>
                    <a:pt x="281769" y="183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1"/>
            <p:cNvSpPr/>
            <p:nvPr>
              <p:custDataLst>
                <p:tags r:id="rId53"/>
              </p:custDataLst>
            </p:nvPr>
          </p:nvSpPr>
          <p:spPr>
            <a:xfrm>
              <a:off x="4471037" y="5086350"/>
              <a:ext cx="345810" cy="444872"/>
            </a:xfrm>
            <a:custGeom>
              <a:avLst/>
              <a:gdLst/>
              <a:ahLst/>
              <a:cxnLst/>
              <a:rect l="0" t="0" r="0" b="0"/>
              <a:pathLst>
                <a:path w="345810" h="444872">
                  <a:moveTo>
                    <a:pt x="262888" y="76200"/>
                  </a:moveTo>
                  <a:lnTo>
                    <a:pt x="262888" y="76200"/>
                  </a:lnTo>
                  <a:lnTo>
                    <a:pt x="249630" y="62943"/>
                  </a:lnTo>
                  <a:lnTo>
                    <a:pt x="240768" y="59725"/>
                  </a:lnTo>
                  <a:lnTo>
                    <a:pt x="194152" y="57300"/>
                  </a:lnTo>
                  <a:lnTo>
                    <a:pt x="167027" y="67307"/>
                  </a:lnTo>
                  <a:lnTo>
                    <a:pt x="109571" y="98574"/>
                  </a:lnTo>
                  <a:lnTo>
                    <a:pt x="74939" y="127631"/>
                  </a:lnTo>
                  <a:lnTo>
                    <a:pt x="34792" y="175377"/>
                  </a:lnTo>
                  <a:lnTo>
                    <a:pt x="15976" y="212947"/>
                  </a:lnTo>
                  <a:lnTo>
                    <a:pt x="1194" y="270115"/>
                  </a:lnTo>
                  <a:lnTo>
                    <a:pt x="0" y="323271"/>
                  </a:lnTo>
                  <a:lnTo>
                    <a:pt x="5291" y="347935"/>
                  </a:lnTo>
                  <a:lnTo>
                    <a:pt x="21228" y="379669"/>
                  </a:lnTo>
                  <a:lnTo>
                    <a:pt x="54521" y="416015"/>
                  </a:lnTo>
                  <a:lnTo>
                    <a:pt x="82264" y="434415"/>
                  </a:lnTo>
                  <a:lnTo>
                    <a:pt x="102177" y="441782"/>
                  </a:lnTo>
                  <a:lnTo>
                    <a:pt x="137189" y="444871"/>
                  </a:lnTo>
                  <a:lnTo>
                    <a:pt x="174373" y="438495"/>
                  </a:lnTo>
                  <a:lnTo>
                    <a:pt x="224864" y="415093"/>
                  </a:lnTo>
                  <a:lnTo>
                    <a:pt x="280694" y="369889"/>
                  </a:lnTo>
                  <a:lnTo>
                    <a:pt x="316970" y="320087"/>
                  </a:lnTo>
                  <a:lnTo>
                    <a:pt x="339776" y="264664"/>
                  </a:lnTo>
                  <a:lnTo>
                    <a:pt x="345809" y="205346"/>
                  </a:lnTo>
                  <a:lnTo>
                    <a:pt x="337906" y="148316"/>
                  </a:lnTo>
                  <a:lnTo>
                    <a:pt x="321999" y="89421"/>
                  </a:lnTo>
                  <a:lnTo>
                    <a:pt x="300121" y="51177"/>
                  </a:lnTo>
                  <a:lnTo>
                    <a:pt x="261544" y="8440"/>
                  </a:lnTo>
                  <a:lnTo>
                    <a:pt x="254176" y="3751"/>
                  </a:lnTo>
                  <a:lnTo>
                    <a:pt x="2438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2"/>
            <p:cNvSpPr/>
            <p:nvPr>
              <p:custDataLst>
                <p:tags r:id="rId54"/>
              </p:custDataLst>
            </p:nvPr>
          </p:nvSpPr>
          <p:spPr>
            <a:xfrm>
              <a:off x="4071497" y="5096596"/>
              <a:ext cx="289917" cy="417328"/>
            </a:xfrm>
            <a:custGeom>
              <a:avLst/>
              <a:gdLst/>
              <a:ahLst/>
              <a:cxnLst/>
              <a:rect l="0" t="0" r="0" b="0"/>
              <a:pathLst>
                <a:path w="289917" h="417328">
                  <a:moveTo>
                    <a:pt x="186178" y="94529"/>
                  </a:moveTo>
                  <a:lnTo>
                    <a:pt x="186178" y="94529"/>
                  </a:lnTo>
                  <a:lnTo>
                    <a:pt x="185120" y="70678"/>
                  </a:lnTo>
                  <a:lnTo>
                    <a:pt x="171989" y="21440"/>
                  </a:lnTo>
                  <a:lnTo>
                    <a:pt x="163644" y="11597"/>
                  </a:lnTo>
                  <a:lnTo>
                    <a:pt x="152879" y="4754"/>
                  </a:lnTo>
                  <a:lnTo>
                    <a:pt x="128722" y="360"/>
                  </a:lnTo>
                  <a:lnTo>
                    <a:pt x="122474" y="0"/>
                  </a:lnTo>
                  <a:lnTo>
                    <a:pt x="98511" y="9605"/>
                  </a:lnTo>
                  <a:lnTo>
                    <a:pt x="76359" y="30914"/>
                  </a:lnTo>
                  <a:lnTo>
                    <a:pt x="37068" y="90330"/>
                  </a:lnTo>
                  <a:lnTo>
                    <a:pt x="18122" y="145950"/>
                  </a:lnTo>
                  <a:lnTo>
                    <a:pt x="739" y="201621"/>
                  </a:lnTo>
                  <a:lnTo>
                    <a:pt x="0" y="247616"/>
                  </a:lnTo>
                  <a:lnTo>
                    <a:pt x="9232" y="305508"/>
                  </a:lnTo>
                  <a:lnTo>
                    <a:pt x="18156" y="339780"/>
                  </a:lnTo>
                  <a:lnTo>
                    <a:pt x="37615" y="370043"/>
                  </a:lnTo>
                  <a:lnTo>
                    <a:pt x="83064" y="406382"/>
                  </a:lnTo>
                  <a:lnTo>
                    <a:pt x="101191" y="413048"/>
                  </a:lnTo>
                  <a:lnTo>
                    <a:pt x="138699" y="417327"/>
                  </a:lnTo>
                  <a:lnTo>
                    <a:pt x="157668" y="412266"/>
                  </a:lnTo>
                  <a:lnTo>
                    <a:pt x="195715" y="391772"/>
                  </a:lnTo>
                  <a:lnTo>
                    <a:pt x="244654" y="336460"/>
                  </a:lnTo>
                  <a:lnTo>
                    <a:pt x="267539" y="286644"/>
                  </a:lnTo>
                  <a:lnTo>
                    <a:pt x="285701" y="229768"/>
                  </a:lnTo>
                  <a:lnTo>
                    <a:pt x="289916" y="177451"/>
                  </a:lnTo>
                  <a:lnTo>
                    <a:pt x="283144" y="128469"/>
                  </a:lnTo>
                  <a:lnTo>
                    <a:pt x="262293" y="71261"/>
                  </a:lnTo>
                  <a:lnTo>
                    <a:pt x="236623" y="37519"/>
                  </a:lnTo>
                  <a:lnTo>
                    <a:pt x="233803" y="278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3"/>
            <p:cNvSpPr/>
            <p:nvPr>
              <p:custDataLst>
                <p:tags r:id="rId55"/>
              </p:custDataLst>
            </p:nvPr>
          </p:nvSpPr>
          <p:spPr>
            <a:xfrm>
              <a:off x="3890524" y="5105400"/>
              <a:ext cx="43302" cy="428626"/>
            </a:xfrm>
            <a:custGeom>
              <a:avLst/>
              <a:gdLst/>
              <a:ahLst/>
              <a:cxnLst/>
              <a:rect l="0" t="0" r="0" b="0"/>
              <a:pathLst>
                <a:path w="43302" h="428626">
                  <a:moveTo>
                    <a:pt x="43301" y="0"/>
                  </a:moveTo>
                  <a:lnTo>
                    <a:pt x="43301" y="0"/>
                  </a:lnTo>
                  <a:lnTo>
                    <a:pt x="38245" y="5056"/>
                  </a:lnTo>
                  <a:lnTo>
                    <a:pt x="35762" y="10361"/>
                  </a:lnTo>
                  <a:lnTo>
                    <a:pt x="27308" y="66413"/>
                  </a:lnTo>
                  <a:lnTo>
                    <a:pt x="22033" y="114876"/>
                  </a:lnTo>
                  <a:lnTo>
                    <a:pt x="16170" y="170270"/>
                  </a:lnTo>
                  <a:lnTo>
                    <a:pt x="8465" y="225623"/>
                  </a:lnTo>
                  <a:lnTo>
                    <a:pt x="3024" y="283594"/>
                  </a:lnTo>
                  <a:lnTo>
                    <a:pt x="0" y="310192"/>
                  </a:lnTo>
                  <a:lnTo>
                    <a:pt x="4307" y="369469"/>
                  </a:lnTo>
                  <a:lnTo>
                    <a:pt x="5201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13"/>
          <p:cNvGrpSpPr/>
          <p:nvPr/>
        </p:nvGrpSpPr>
        <p:grpSpPr>
          <a:xfrm>
            <a:off x="1809750" y="4962525"/>
            <a:ext cx="1743076" cy="752476"/>
            <a:chOff x="1809750" y="4962525"/>
            <a:chExt cx="1743076" cy="752476"/>
          </a:xfrm>
        </p:grpSpPr>
        <p:sp>
          <p:nvSpPr>
            <p:cNvPr id="109" name="SMARTInkShape-94"/>
            <p:cNvSpPr/>
            <p:nvPr>
              <p:custDataLst>
                <p:tags r:id="rId38"/>
              </p:custDataLst>
            </p:nvPr>
          </p:nvSpPr>
          <p:spPr>
            <a:xfrm>
              <a:off x="3343275" y="54102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2" y="7540"/>
                  </a:lnTo>
                  <a:lnTo>
                    <a:pt x="67781" y="17012"/>
                  </a:lnTo>
                  <a:lnTo>
                    <a:pt x="126745" y="18871"/>
                  </a:lnTo>
                  <a:lnTo>
                    <a:pt x="179047" y="19027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/>
            <p:cNvSpPr/>
            <p:nvPr>
              <p:custDataLst>
                <p:tags r:id="rId39"/>
              </p:custDataLst>
            </p:nvPr>
          </p:nvSpPr>
          <p:spPr>
            <a:xfrm>
              <a:off x="3286125" y="53244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52263" y="9525"/>
                  </a:lnTo>
                  <a:lnTo>
                    <a:pt x="86641" y="6703"/>
                  </a:lnTo>
                  <a:lnTo>
                    <a:pt x="145778" y="58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/>
            <p:cNvSpPr/>
            <p:nvPr>
              <p:custDataLst>
                <p:tags r:id="rId40"/>
              </p:custDataLst>
            </p:nvPr>
          </p:nvSpPr>
          <p:spPr>
            <a:xfrm>
              <a:off x="2867025" y="4962525"/>
              <a:ext cx="198660" cy="638176"/>
            </a:xfrm>
            <a:custGeom>
              <a:avLst/>
              <a:gdLst/>
              <a:ahLst/>
              <a:cxnLst/>
              <a:rect l="0" t="0" r="0" b="0"/>
              <a:pathLst>
                <a:path w="198660" h="6381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2" y="2822"/>
                  </a:lnTo>
                  <a:lnTo>
                    <a:pt x="69178" y="50769"/>
                  </a:lnTo>
                  <a:lnTo>
                    <a:pt x="121223" y="107872"/>
                  </a:lnTo>
                  <a:lnTo>
                    <a:pt x="148711" y="156187"/>
                  </a:lnTo>
                  <a:lnTo>
                    <a:pt x="168123" y="203969"/>
                  </a:lnTo>
                  <a:lnTo>
                    <a:pt x="182224" y="253287"/>
                  </a:lnTo>
                  <a:lnTo>
                    <a:pt x="195411" y="311870"/>
                  </a:lnTo>
                  <a:lnTo>
                    <a:pt x="198659" y="362987"/>
                  </a:lnTo>
                  <a:lnTo>
                    <a:pt x="198562" y="411059"/>
                  </a:lnTo>
                  <a:lnTo>
                    <a:pt x="192406" y="465763"/>
                  </a:lnTo>
                  <a:lnTo>
                    <a:pt x="185820" y="517335"/>
                  </a:lnTo>
                  <a:lnTo>
                    <a:pt x="173269" y="560683"/>
                  </a:lnTo>
                  <a:lnTo>
                    <a:pt x="140081" y="619809"/>
                  </a:lnTo>
                  <a:lnTo>
                    <a:pt x="136341" y="627544"/>
                  </a:lnTo>
                  <a:lnTo>
                    <a:pt x="133350" y="638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/>
            <p:cNvSpPr/>
            <p:nvPr>
              <p:custDataLst>
                <p:tags r:id="rId41"/>
              </p:custDataLst>
            </p:nvPr>
          </p:nvSpPr>
          <p:spPr>
            <a:xfrm>
              <a:off x="2562225" y="5219700"/>
              <a:ext cx="190501" cy="342901"/>
            </a:xfrm>
            <a:custGeom>
              <a:avLst/>
              <a:gdLst/>
              <a:ahLst/>
              <a:cxnLst/>
              <a:rect l="0" t="0" r="0" b="0"/>
              <a:pathLst>
                <a:path w="190501" h="3429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539" y="30072"/>
                  </a:lnTo>
                  <a:lnTo>
                    <a:pt x="19712" y="79990"/>
                  </a:lnTo>
                  <a:lnTo>
                    <a:pt x="36937" y="127749"/>
                  </a:lnTo>
                  <a:lnTo>
                    <a:pt x="60723" y="177948"/>
                  </a:lnTo>
                  <a:lnTo>
                    <a:pt x="85803" y="228630"/>
                  </a:lnTo>
                  <a:lnTo>
                    <a:pt x="117485" y="283441"/>
                  </a:lnTo>
                  <a:lnTo>
                    <a:pt x="155576" y="325486"/>
                  </a:lnTo>
                  <a:lnTo>
                    <a:pt x="173567" y="337270"/>
                  </a:lnTo>
                  <a:lnTo>
                    <a:pt x="19050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"/>
            <p:cNvSpPr/>
            <p:nvPr>
              <p:custDataLst>
                <p:tags r:id="rId42"/>
              </p:custDataLst>
            </p:nvPr>
          </p:nvSpPr>
          <p:spPr>
            <a:xfrm>
              <a:off x="2552700" y="5305425"/>
              <a:ext cx="171451" cy="314326"/>
            </a:xfrm>
            <a:custGeom>
              <a:avLst/>
              <a:gdLst/>
              <a:ahLst/>
              <a:cxnLst/>
              <a:rect l="0" t="0" r="0" b="0"/>
              <a:pathLst>
                <a:path w="171451" h="314326">
                  <a:moveTo>
                    <a:pt x="171450" y="0"/>
                  </a:moveTo>
                  <a:lnTo>
                    <a:pt x="171450" y="0"/>
                  </a:lnTo>
                  <a:lnTo>
                    <a:pt x="171450" y="5057"/>
                  </a:lnTo>
                  <a:lnTo>
                    <a:pt x="170392" y="6547"/>
                  </a:lnTo>
                  <a:lnTo>
                    <a:pt x="168628" y="7539"/>
                  </a:lnTo>
                  <a:lnTo>
                    <a:pt x="166394" y="8201"/>
                  </a:lnTo>
                  <a:lnTo>
                    <a:pt x="158192" y="14189"/>
                  </a:lnTo>
                  <a:lnTo>
                    <a:pt x="149060" y="27724"/>
                  </a:lnTo>
                  <a:lnTo>
                    <a:pt x="130161" y="76962"/>
                  </a:lnTo>
                  <a:lnTo>
                    <a:pt x="111476" y="131464"/>
                  </a:lnTo>
                  <a:lnTo>
                    <a:pt x="83237" y="187273"/>
                  </a:lnTo>
                  <a:lnTo>
                    <a:pt x="58952" y="242756"/>
                  </a:lnTo>
                  <a:lnTo>
                    <a:pt x="22341" y="291246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/>
            <p:cNvSpPr/>
            <p:nvPr>
              <p:custDataLst>
                <p:tags r:id="rId43"/>
              </p:custDataLst>
            </p:nvPr>
          </p:nvSpPr>
          <p:spPr>
            <a:xfrm>
              <a:off x="2358269" y="5118963"/>
              <a:ext cx="184907" cy="491263"/>
            </a:xfrm>
            <a:custGeom>
              <a:avLst/>
              <a:gdLst/>
              <a:ahLst/>
              <a:cxnLst/>
              <a:rect l="0" t="0" r="0" b="0"/>
              <a:pathLst>
                <a:path w="184907" h="491263">
                  <a:moveTo>
                    <a:pt x="184906" y="5487"/>
                  </a:moveTo>
                  <a:lnTo>
                    <a:pt x="184906" y="5487"/>
                  </a:lnTo>
                  <a:lnTo>
                    <a:pt x="176705" y="5487"/>
                  </a:lnTo>
                  <a:lnTo>
                    <a:pt x="170717" y="431"/>
                  </a:lnTo>
                  <a:lnTo>
                    <a:pt x="168038" y="0"/>
                  </a:lnTo>
                  <a:lnTo>
                    <a:pt x="165194" y="770"/>
                  </a:lnTo>
                  <a:lnTo>
                    <a:pt x="156135" y="6912"/>
                  </a:lnTo>
                  <a:lnTo>
                    <a:pt x="120837" y="37908"/>
                  </a:lnTo>
                  <a:lnTo>
                    <a:pt x="86759" y="92555"/>
                  </a:lnTo>
                  <a:lnTo>
                    <a:pt x="56040" y="147333"/>
                  </a:lnTo>
                  <a:lnTo>
                    <a:pt x="36069" y="193450"/>
                  </a:lnTo>
                  <a:lnTo>
                    <a:pt x="16746" y="240625"/>
                  </a:lnTo>
                  <a:lnTo>
                    <a:pt x="7728" y="288117"/>
                  </a:lnTo>
                  <a:lnTo>
                    <a:pt x="0" y="335704"/>
                  </a:lnTo>
                  <a:lnTo>
                    <a:pt x="3115" y="391586"/>
                  </a:lnTo>
                  <a:lnTo>
                    <a:pt x="16942" y="446059"/>
                  </a:lnTo>
                  <a:lnTo>
                    <a:pt x="31305" y="467874"/>
                  </a:lnTo>
                  <a:lnTo>
                    <a:pt x="54022" y="482686"/>
                  </a:lnTo>
                  <a:lnTo>
                    <a:pt x="70749" y="488721"/>
                  </a:lnTo>
                  <a:lnTo>
                    <a:pt x="99181" y="4912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/>
            <p:cNvSpPr/>
            <p:nvPr>
              <p:custDataLst>
                <p:tags r:id="rId44"/>
              </p:custDataLst>
            </p:nvPr>
          </p:nvSpPr>
          <p:spPr>
            <a:xfrm>
              <a:off x="1809750" y="5059846"/>
              <a:ext cx="387429" cy="521805"/>
            </a:xfrm>
            <a:custGeom>
              <a:avLst/>
              <a:gdLst/>
              <a:ahLst/>
              <a:cxnLst/>
              <a:rect l="0" t="0" r="0" b="0"/>
              <a:pathLst>
                <a:path w="387429" h="521805">
                  <a:moveTo>
                    <a:pt x="0" y="55079"/>
                  </a:moveTo>
                  <a:lnTo>
                    <a:pt x="0" y="55079"/>
                  </a:lnTo>
                  <a:lnTo>
                    <a:pt x="5057" y="50023"/>
                  </a:lnTo>
                  <a:lnTo>
                    <a:pt x="10361" y="47540"/>
                  </a:lnTo>
                  <a:lnTo>
                    <a:pt x="13258" y="46878"/>
                  </a:lnTo>
                  <a:lnTo>
                    <a:pt x="22390" y="40890"/>
                  </a:lnTo>
                  <a:lnTo>
                    <a:pt x="43620" y="22839"/>
                  </a:lnTo>
                  <a:lnTo>
                    <a:pt x="68311" y="12483"/>
                  </a:lnTo>
                  <a:lnTo>
                    <a:pt x="124628" y="3059"/>
                  </a:lnTo>
                  <a:lnTo>
                    <a:pt x="178390" y="0"/>
                  </a:lnTo>
                  <a:lnTo>
                    <a:pt x="223366" y="5834"/>
                  </a:lnTo>
                  <a:lnTo>
                    <a:pt x="269147" y="15323"/>
                  </a:lnTo>
                  <a:lnTo>
                    <a:pt x="320257" y="36956"/>
                  </a:lnTo>
                  <a:lnTo>
                    <a:pt x="361240" y="66669"/>
                  </a:lnTo>
                  <a:lnTo>
                    <a:pt x="380202" y="88734"/>
                  </a:lnTo>
                  <a:lnTo>
                    <a:pt x="385937" y="104962"/>
                  </a:lnTo>
                  <a:lnTo>
                    <a:pt x="387428" y="122759"/>
                  </a:lnTo>
                  <a:lnTo>
                    <a:pt x="376999" y="169510"/>
                  </a:lnTo>
                  <a:lnTo>
                    <a:pt x="365463" y="185664"/>
                  </a:lnTo>
                  <a:lnTo>
                    <a:pt x="306258" y="233825"/>
                  </a:lnTo>
                  <a:lnTo>
                    <a:pt x="273835" y="251622"/>
                  </a:lnTo>
                  <a:lnTo>
                    <a:pt x="220015" y="270520"/>
                  </a:lnTo>
                  <a:lnTo>
                    <a:pt x="170670" y="282384"/>
                  </a:lnTo>
                  <a:lnTo>
                    <a:pt x="144974" y="283628"/>
                  </a:lnTo>
                  <a:lnTo>
                    <a:pt x="145333" y="282587"/>
                  </a:lnTo>
                  <a:lnTo>
                    <a:pt x="148553" y="278608"/>
                  </a:lnTo>
                  <a:lnTo>
                    <a:pt x="156335" y="276134"/>
                  </a:lnTo>
                  <a:lnTo>
                    <a:pt x="178577" y="274545"/>
                  </a:lnTo>
                  <a:lnTo>
                    <a:pt x="221025" y="287445"/>
                  </a:lnTo>
                  <a:lnTo>
                    <a:pt x="276163" y="325360"/>
                  </a:lnTo>
                  <a:lnTo>
                    <a:pt x="310724" y="361815"/>
                  </a:lnTo>
                  <a:lnTo>
                    <a:pt x="344156" y="417200"/>
                  </a:lnTo>
                  <a:lnTo>
                    <a:pt x="368188" y="476110"/>
                  </a:lnTo>
                  <a:lnTo>
                    <a:pt x="379104" y="503884"/>
                  </a:lnTo>
                  <a:lnTo>
                    <a:pt x="381000" y="52180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/>
            <p:cNvSpPr/>
            <p:nvPr>
              <p:custDataLst>
                <p:tags r:id="rId45"/>
              </p:custDataLst>
            </p:nvPr>
          </p:nvSpPr>
          <p:spPr>
            <a:xfrm>
              <a:off x="1924050" y="5210175"/>
              <a:ext cx="76201" cy="504826"/>
            </a:xfrm>
            <a:custGeom>
              <a:avLst/>
              <a:gdLst/>
              <a:ahLst/>
              <a:cxnLst/>
              <a:rect l="0" t="0" r="0" b="0"/>
              <a:pathLst>
                <a:path w="76201" h="504826">
                  <a:moveTo>
                    <a:pt x="0" y="0"/>
                  </a:moveTo>
                  <a:lnTo>
                    <a:pt x="0" y="0"/>
                  </a:lnTo>
                  <a:lnTo>
                    <a:pt x="2822" y="50769"/>
                  </a:lnTo>
                  <a:lnTo>
                    <a:pt x="11759" y="107874"/>
                  </a:lnTo>
                  <a:lnTo>
                    <a:pt x="22666" y="161243"/>
                  </a:lnTo>
                  <a:lnTo>
                    <a:pt x="33954" y="216196"/>
                  </a:lnTo>
                  <a:lnTo>
                    <a:pt x="40103" y="274088"/>
                  </a:lnTo>
                  <a:lnTo>
                    <a:pt x="51196" y="331658"/>
                  </a:lnTo>
                  <a:lnTo>
                    <a:pt x="57032" y="385326"/>
                  </a:lnTo>
                  <a:lnTo>
                    <a:pt x="70252" y="437466"/>
                  </a:lnTo>
                  <a:lnTo>
                    <a:pt x="75968" y="493602"/>
                  </a:lnTo>
                  <a:lnTo>
                    <a:pt x="76200" y="504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4"/>
          <p:cNvGrpSpPr/>
          <p:nvPr/>
        </p:nvGrpSpPr>
        <p:grpSpPr>
          <a:xfrm>
            <a:off x="6072824" y="4011349"/>
            <a:ext cx="1346413" cy="741627"/>
            <a:chOff x="6072824" y="4011349"/>
            <a:chExt cx="1346413" cy="741627"/>
          </a:xfrm>
        </p:grpSpPr>
        <p:sp>
          <p:nvSpPr>
            <p:cNvPr id="118" name="SMARTInkShape-102"/>
            <p:cNvSpPr/>
            <p:nvPr>
              <p:custDataLst>
                <p:tags r:id="rId33"/>
              </p:custDataLst>
            </p:nvPr>
          </p:nvSpPr>
          <p:spPr>
            <a:xfrm>
              <a:off x="7143750" y="4011349"/>
              <a:ext cx="275487" cy="741627"/>
            </a:xfrm>
            <a:custGeom>
              <a:avLst/>
              <a:gdLst/>
              <a:ahLst/>
              <a:cxnLst/>
              <a:rect l="0" t="0" r="0" b="0"/>
              <a:pathLst>
                <a:path w="275487" h="741627">
                  <a:moveTo>
                    <a:pt x="0" y="8201"/>
                  </a:moveTo>
                  <a:lnTo>
                    <a:pt x="0" y="8201"/>
                  </a:lnTo>
                  <a:lnTo>
                    <a:pt x="5057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8201" y="3145"/>
                  </a:lnTo>
                  <a:lnTo>
                    <a:pt x="10758" y="1655"/>
                  </a:lnTo>
                  <a:lnTo>
                    <a:pt x="19246" y="0"/>
                  </a:lnTo>
                  <a:lnTo>
                    <a:pt x="77167" y="18026"/>
                  </a:lnTo>
                  <a:lnTo>
                    <a:pt x="114491" y="35542"/>
                  </a:lnTo>
                  <a:lnTo>
                    <a:pt x="169490" y="75968"/>
                  </a:lnTo>
                  <a:lnTo>
                    <a:pt x="199443" y="109419"/>
                  </a:lnTo>
                  <a:lnTo>
                    <a:pt x="232954" y="168130"/>
                  </a:lnTo>
                  <a:lnTo>
                    <a:pt x="253408" y="214926"/>
                  </a:lnTo>
                  <a:lnTo>
                    <a:pt x="267818" y="267362"/>
                  </a:lnTo>
                  <a:lnTo>
                    <a:pt x="273733" y="323114"/>
                  </a:lnTo>
                  <a:lnTo>
                    <a:pt x="275486" y="379851"/>
                  </a:lnTo>
                  <a:lnTo>
                    <a:pt x="270950" y="436878"/>
                  </a:lnTo>
                  <a:lnTo>
                    <a:pt x="262903" y="488934"/>
                  </a:lnTo>
                  <a:lnTo>
                    <a:pt x="248761" y="542929"/>
                  </a:lnTo>
                  <a:lnTo>
                    <a:pt x="226106" y="594088"/>
                  </a:lnTo>
                  <a:lnTo>
                    <a:pt x="196552" y="651178"/>
                  </a:lnTo>
                  <a:lnTo>
                    <a:pt x="164061" y="700398"/>
                  </a:lnTo>
                  <a:lnTo>
                    <a:pt x="133350" y="7416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03"/>
            <p:cNvSpPr/>
            <p:nvPr>
              <p:custDataLst>
                <p:tags r:id="rId34"/>
              </p:custDataLst>
            </p:nvPr>
          </p:nvSpPr>
          <p:spPr>
            <a:xfrm>
              <a:off x="6886575" y="4305300"/>
              <a:ext cx="219076" cy="295276"/>
            </a:xfrm>
            <a:custGeom>
              <a:avLst/>
              <a:gdLst/>
              <a:ahLst/>
              <a:cxnLst/>
              <a:rect l="0" t="0" r="0" b="0"/>
              <a:pathLst>
                <a:path w="219076" h="295276">
                  <a:moveTo>
                    <a:pt x="0" y="0"/>
                  </a:moveTo>
                  <a:lnTo>
                    <a:pt x="0" y="0"/>
                  </a:lnTo>
                  <a:lnTo>
                    <a:pt x="1" y="5056"/>
                  </a:lnTo>
                  <a:lnTo>
                    <a:pt x="2823" y="10362"/>
                  </a:lnTo>
                  <a:lnTo>
                    <a:pt x="5057" y="13258"/>
                  </a:lnTo>
                  <a:lnTo>
                    <a:pt x="7540" y="22120"/>
                  </a:lnTo>
                  <a:lnTo>
                    <a:pt x="11758" y="39009"/>
                  </a:lnTo>
                  <a:lnTo>
                    <a:pt x="31593" y="89464"/>
                  </a:lnTo>
                  <a:lnTo>
                    <a:pt x="60722" y="142113"/>
                  </a:lnTo>
                  <a:lnTo>
                    <a:pt x="99519" y="198900"/>
                  </a:lnTo>
                  <a:lnTo>
                    <a:pt x="152775" y="247469"/>
                  </a:lnTo>
                  <a:lnTo>
                    <a:pt x="210301" y="288236"/>
                  </a:lnTo>
                  <a:lnTo>
                    <a:pt x="219075" y="2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4"/>
            <p:cNvSpPr/>
            <p:nvPr>
              <p:custDataLst>
                <p:tags r:id="rId35"/>
              </p:custDataLst>
            </p:nvPr>
          </p:nvSpPr>
          <p:spPr>
            <a:xfrm>
              <a:off x="6858000" y="4381500"/>
              <a:ext cx="238126" cy="304801"/>
            </a:xfrm>
            <a:custGeom>
              <a:avLst/>
              <a:gdLst/>
              <a:ahLst/>
              <a:cxnLst/>
              <a:rect l="0" t="0" r="0" b="0"/>
              <a:pathLst>
                <a:path w="238126" h="304801">
                  <a:moveTo>
                    <a:pt x="238125" y="0"/>
                  </a:moveTo>
                  <a:lnTo>
                    <a:pt x="238125" y="0"/>
                  </a:lnTo>
                  <a:lnTo>
                    <a:pt x="238125" y="8201"/>
                  </a:lnTo>
                  <a:lnTo>
                    <a:pt x="229463" y="24471"/>
                  </a:lnTo>
                  <a:lnTo>
                    <a:pt x="183145" y="80492"/>
                  </a:lnTo>
                  <a:lnTo>
                    <a:pt x="141907" y="129446"/>
                  </a:lnTo>
                  <a:lnTo>
                    <a:pt x="97944" y="180461"/>
                  </a:lnTo>
                  <a:lnTo>
                    <a:pt x="52670" y="238080"/>
                  </a:lnTo>
                  <a:lnTo>
                    <a:pt x="30865" y="27116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5"/>
            <p:cNvSpPr/>
            <p:nvPr>
              <p:custDataLst>
                <p:tags r:id="rId36"/>
              </p:custDataLst>
            </p:nvPr>
          </p:nvSpPr>
          <p:spPr>
            <a:xfrm>
              <a:off x="6524625" y="4552950"/>
              <a:ext cx="190501" cy="5489"/>
            </a:xfrm>
            <a:custGeom>
              <a:avLst/>
              <a:gdLst/>
              <a:ahLst/>
              <a:cxnLst/>
              <a:rect l="0" t="0" r="0" b="0"/>
              <a:pathLst>
                <a:path w="190501" h="5489">
                  <a:moveTo>
                    <a:pt x="0" y="0"/>
                  </a:moveTo>
                  <a:lnTo>
                    <a:pt x="0" y="0"/>
                  </a:lnTo>
                  <a:lnTo>
                    <a:pt x="54189" y="0"/>
                  </a:lnTo>
                  <a:lnTo>
                    <a:pt x="96114" y="2823"/>
                  </a:lnTo>
                  <a:lnTo>
                    <a:pt x="114684" y="5488"/>
                  </a:lnTo>
                  <a:lnTo>
                    <a:pt x="169367" y="62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6"/>
            <p:cNvSpPr/>
            <p:nvPr>
              <p:custDataLst>
                <p:tags r:id="rId37"/>
              </p:custDataLst>
            </p:nvPr>
          </p:nvSpPr>
          <p:spPr>
            <a:xfrm>
              <a:off x="6072824" y="4381976"/>
              <a:ext cx="274574" cy="331989"/>
            </a:xfrm>
            <a:custGeom>
              <a:avLst/>
              <a:gdLst/>
              <a:ahLst/>
              <a:cxnLst/>
              <a:rect l="0" t="0" r="0" b="0"/>
              <a:pathLst>
                <a:path w="274574" h="331989">
                  <a:moveTo>
                    <a:pt x="213676" y="75724"/>
                  </a:moveTo>
                  <a:lnTo>
                    <a:pt x="213676" y="75724"/>
                  </a:lnTo>
                  <a:lnTo>
                    <a:pt x="213676" y="44857"/>
                  </a:lnTo>
                  <a:lnTo>
                    <a:pt x="210854" y="38017"/>
                  </a:lnTo>
                  <a:lnTo>
                    <a:pt x="197429" y="16313"/>
                  </a:lnTo>
                  <a:lnTo>
                    <a:pt x="178719" y="3140"/>
                  </a:lnTo>
                  <a:lnTo>
                    <a:pt x="172387" y="1130"/>
                  </a:lnTo>
                  <a:lnTo>
                    <a:pt x="152760" y="0"/>
                  </a:lnTo>
                  <a:lnTo>
                    <a:pt x="131891" y="4722"/>
                  </a:lnTo>
                  <a:lnTo>
                    <a:pt x="112302" y="12823"/>
                  </a:lnTo>
                  <a:lnTo>
                    <a:pt x="81234" y="39193"/>
                  </a:lnTo>
                  <a:lnTo>
                    <a:pt x="41814" y="95517"/>
                  </a:lnTo>
                  <a:lnTo>
                    <a:pt x="35602" y="104794"/>
                  </a:lnTo>
                  <a:lnTo>
                    <a:pt x="21802" y="153247"/>
                  </a:lnTo>
                  <a:lnTo>
                    <a:pt x="7657" y="206630"/>
                  </a:lnTo>
                  <a:lnTo>
                    <a:pt x="0" y="243158"/>
                  </a:lnTo>
                  <a:lnTo>
                    <a:pt x="5819" y="284481"/>
                  </a:lnTo>
                  <a:lnTo>
                    <a:pt x="11228" y="299737"/>
                  </a:lnTo>
                  <a:lnTo>
                    <a:pt x="14153" y="302326"/>
                  </a:lnTo>
                  <a:lnTo>
                    <a:pt x="44801" y="312724"/>
                  </a:lnTo>
                  <a:lnTo>
                    <a:pt x="71564" y="325980"/>
                  </a:lnTo>
                  <a:lnTo>
                    <a:pt x="118527" y="331988"/>
                  </a:lnTo>
                  <a:lnTo>
                    <a:pt x="173603" y="322418"/>
                  </a:lnTo>
                  <a:lnTo>
                    <a:pt x="192690" y="315542"/>
                  </a:lnTo>
                  <a:lnTo>
                    <a:pt x="240941" y="281690"/>
                  </a:lnTo>
                  <a:lnTo>
                    <a:pt x="255856" y="261870"/>
                  </a:lnTo>
                  <a:lnTo>
                    <a:pt x="273702" y="223082"/>
                  </a:lnTo>
                  <a:lnTo>
                    <a:pt x="274573" y="206834"/>
                  </a:lnTo>
                  <a:lnTo>
                    <a:pt x="265988" y="147325"/>
                  </a:lnTo>
                  <a:lnTo>
                    <a:pt x="253565" y="120520"/>
                  </a:lnTo>
                  <a:lnTo>
                    <a:pt x="218162" y="70637"/>
                  </a:lnTo>
                  <a:lnTo>
                    <a:pt x="213676" y="566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5"/>
          <p:cNvGrpSpPr/>
          <p:nvPr/>
        </p:nvGrpSpPr>
        <p:grpSpPr>
          <a:xfrm>
            <a:off x="4640606" y="4210050"/>
            <a:ext cx="1302257" cy="628651"/>
            <a:chOff x="4640606" y="4210050"/>
            <a:chExt cx="1302257" cy="628651"/>
          </a:xfrm>
        </p:grpSpPr>
        <p:sp>
          <p:nvSpPr>
            <p:cNvPr id="124" name="SMARTInkShape-107"/>
            <p:cNvSpPr/>
            <p:nvPr>
              <p:custDataLst>
                <p:tags r:id="rId29"/>
              </p:custDataLst>
            </p:nvPr>
          </p:nvSpPr>
          <p:spPr>
            <a:xfrm>
              <a:off x="5622837" y="4386623"/>
              <a:ext cx="320026" cy="389146"/>
            </a:xfrm>
            <a:custGeom>
              <a:avLst/>
              <a:gdLst/>
              <a:ahLst/>
              <a:cxnLst/>
              <a:rect l="0" t="0" r="0" b="0"/>
              <a:pathLst>
                <a:path w="320026" h="389146">
                  <a:moveTo>
                    <a:pt x="235038" y="80602"/>
                  </a:moveTo>
                  <a:lnTo>
                    <a:pt x="235038" y="80602"/>
                  </a:lnTo>
                  <a:lnTo>
                    <a:pt x="233980" y="38224"/>
                  </a:lnTo>
                  <a:lnTo>
                    <a:pt x="229982" y="26137"/>
                  </a:lnTo>
                  <a:lnTo>
                    <a:pt x="221855" y="16531"/>
                  </a:lnTo>
                  <a:lnTo>
                    <a:pt x="212245" y="9793"/>
                  </a:lnTo>
                  <a:lnTo>
                    <a:pt x="189050" y="55"/>
                  </a:lnTo>
                  <a:lnTo>
                    <a:pt x="177204" y="0"/>
                  </a:lnTo>
                  <a:lnTo>
                    <a:pt x="138444" y="12485"/>
                  </a:lnTo>
                  <a:lnTo>
                    <a:pt x="111873" y="29140"/>
                  </a:lnTo>
                  <a:lnTo>
                    <a:pt x="56273" y="85744"/>
                  </a:lnTo>
                  <a:lnTo>
                    <a:pt x="29101" y="137475"/>
                  </a:lnTo>
                  <a:lnTo>
                    <a:pt x="10953" y="191045"/>
                  </a:lnTo>
                  <a:lnTo>
                    <a:pt x="0" y="242393"/>
                  </a:lnTo>
                  <a:lnTo>
                    <a:pt x="650" y="280587"/>
                  </a:lnTo>
                  <a:lnTo>
                    <a:pt x="5983" y="303893"/>
                  </a:lnTo>
                  <a:lnTo>
                    <a:pt x="32614" y="348067"/>
                  </a:lnTo>
                  <a:lnTo>
                    <a:pt x="51119" y="365991"/>
                  </a:lnTo>
                  <a:lnTo>
                    <a:pt x="102265" y="388267"/>
                  </a:lnTo>
                  <a:lnTo>
                    <a:pt x="120995" y="389145"/>
                  </a:lnTo>
                  <a:lnTo>
                    <a:pt x="174943" y="377232"/>
                  </a:lnTo>
                  <a:lnTo>
                    <a:pt x="205591" y="360639"/>
                  </a:lnTo>
                  <a:lnTo>
                    <a:pt x="262478" y="308700"/>
                  </a:lnTo>
                  <a:lnTo>
                    <a:pt x="297971" y="256454"/>
                  </a:lnTo>
                  <a:lnTo>
                    <a:pt x="315164" y="213764"/>
                  </a:lnTo>
                  <a:lnTo>
                    <a:pt x="320025" y="158241"/>
                  </a:lnTo>
                  <a:lnTo>
                    <a:pt x="311019" y="98873"/>
                  </a:lnTo>
                  <a:lnTo>
                    <a:pt x="301713" y="80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8"/>
            <p:cNvSpPr/>
            <p:nvPr>
              <p:custDataLst>
                <p:tags r:id="rId30"/>
              </p:custDataLst>
            </p:nvPr>
          </p:nvSpPr>
          <p:spPr>
            <a:xfrm>
              <a:off x="5250704" y="4420924"/>
              <a:ext cx="314339" cy="338850"/>
            </a:xfrm>
            <a:custGeom>
              <a:avLst/>
              <a:gdLst/>
              <a:ahLst/>
              <a:cxnLst/>
              <a:rect l="0" t="0" r="0" b="0"/>
              <a:pathLst>
                <a:path w="314339" h="338850">
                  <a:moveTo>
                    <a:pt x="130921" y="8201"/>
                  </a:moveTo>
                  <a:lnTo>
                    <a:pt x="130921" y="8201"/>
                  </a:lnTo>
                  <a:lnTo>
                    <a:pt x="125865" y="8201"/>
                  </a:lnTo>
                  <a:lnTo>
                    <a:pt x="120560" y="5379"/>
                  </a:lnTo>
                  <a:lnTo>
                    <a:pt x="114674" y="1655"/>
                  </a:lnTo>
                  <a:lnTo>
                    <a:pt x="108531" y="0"/>
                  </a:lnTo>
                  <a:lnTo>
                    <a:pt x="81431" y="6994"/>
                  </a:lnTo>
                  <a:lnTo>
                    <a:pt x="65928" y="17957"/>
                  </a:lnTo>
                  <a:lnTo>
                    <a:pt x="42785" y="41682"/>
                  </a:lnTo>
                  <a:lnTo>
                    <a:pt x="18433" y="90105"/>
                  </a:lnTo>
                  <a:lnTo>
                    <a:pt x="8278" y="138876"/>
                  </a:lnTo>
                  <a:lnTo>
                    <a:pt x="0" y="189274"/>
                  </a:lnTo>
                  <a:lnTo>
                    <a:pt x="3107" y="239996"/>
                  </a:lnTo>
                  <a:lnTo>
                    <a:pt x="14971" y="282118"/>
                  </a:lnTo>
                  <a:lnTo>
                    <a:pt x="31772" y="305027"/>
                  </a:lnTo>
                  <a:lnTo>
                    <a:pt x="56388" y="324162"/>
                  </a:lnTo>
                  <a:lnTo>
                    <a:pt x="83791" y="335946"/>
                  </a:lnTo>
                  <a:lnTo>
                    <a:pt x="113076" y="338849"/>
                  </a:lnTo>
                  <a:lnTo>
                    <a:pt x="167716" y="328099"/>
                  </a:lnTo>
                  <a:lnTo>
                    <a:pt x="213409" y="307359"/>
                  </a:lnTo>
                  <a:lnTo>
                    <a:pt x="272454" y="260843"/>
                  </a:lnTo>
                  <a:lnTo>
                    <a:pt x="298657" y="219051"/>
                  </a:lnTo>
                  <a:lnTo>
                    <a:pt x="314338" y="179908"/>
                  </a:lnTo>
                  <a:lnTo>
                    <a:pt x="314266" y="146095"/>
                  </a:lnTo>
                  <a:lnTo>
                    <a:pt x="301847" y="94525"/>
                  </a:lnTo>
                  <a:lnTo>
                    <a:pt x="275737" y="39651"/>
                  </a:lnTo>
                  <a:lnTo>
                    <a:pt x="267250" y="26412"/>
                  </a:lnTo>
                  <a:lnTo>
                    <a:pt x="251631" y="14067"/>
                  </a:lnTo>
                  <a:lnTo>
                    <a:pt x="235696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9"/>
            <p:cNvSpPr/>
            <p:nvPr>
              <p:custDataLst>
                <p:tags r:id="rId31"/>
              </p:custDataLst>
            </p:nvPr>
          </p:nvSpPr>
          <p:spPr>
            <a:xfrm>
              <a:off x="5048250" y="4391025"/>
              <a:ext cx="9523" cy="381001"/>
            </a:xfrm>
            <a:custGeom>
              <a:avLst/>
              <a:gdLst/>
              <a:ahLst/>
              <a:cxnLst/>
              <a:rect l="0" t="0" r="0" b="0"/>
              <a:pathLst>
                <a:path w="9523" h="381001">
                  <a:moveTo>
                    <a:pt x="0" y="0"/>
                  </a:moveTo>
                  <a:lnTo>
                    <a:pt x="0" y="0"/>
                  </a:lnTo>
                  <a:lnTo>
                    <a:pt x="1058" y="27627"/>
                  </a:lnTo>
                  <a:lnTo>
                    <a:pt x="8642" y="76953"/>
                  </a:lnTo>
                  <a:lnTo>
                    <a:pt x="9409" y="128981"/>
                  </a:lnTo>
                  <a:lnTo>
                    <a:pt x="9502" y="178191"/>
                  </a:lnTo>
                  <a:lnTo>
                    <a:pt x="9522" y="236295"/>
                  </a:lnTo>
                  <a:lnTo>
                    <a:pt x="1986" y="293048"/>
                  </a:lnTo>
                  <a:lnTo>
                    <a:pt x="174" y="352230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0"/>
            <p:cNvSpPr/>
            <p:nvPr>
              <p:custDataLst>
                <p:tags r:id="rId32"/>
              </p:custDataLst>
            </p:nvPr>
          </p:nvSpPr>
          <p:spPr>
            <a:xfrm>
              <a:off x="4640606" y="4210050"/>
              <a:ext cx="217145" cy="628651"/>
            </a:xfrm>
            <a:custGeom>
              <a:avLst/>
              <a:gdLst/>
              <a:ahLst/>
              <a:cxnLst/>
              <a:rect l="0" t="0" r="0" b="0"/>
              <a:pathLst>
                <a:path w="217145" h="628651">
                  <a:moveTo>
                    <a:pt x="217144" y="0"/>
                  </a:moveTo>
                  <a:lnTo>
                    <a:pt x="217144" y="0"/>
                  </a:lnTo>
                  <a:lnTo>
                    <a:pt x="199810" y="0"/>
                  </a:lnTo>
                  <a:lnTo>
                    <a:pt x="179931" y="18314"/>
                  </a:lnTo>
                  <a:lnTo>
                    <a:pt x="174147" y="26837"/>
                  </a:lnTo>
                  <a:lnTo>
                    <a:pt x="172604" y="30591"/>
                  </a:lnTo>
                  <a:lnTo>
                    <a:pt x="165246" y="37585"/>
                  </a:lnTo>
                  <a:lnTo>
                    <a:pt x="154920" y="46338"/>
                  </a:lnTo>
                  <a:lnTo>
                    <a:pt x="109436" y="100540"/>
                  </a:lnTo>
                  <a:lnTo>
                    <a:pt x="71962" y="153959"/>
                  </a:lnTo>
                  <a:lnTo>
                    <a:pt x="45865" y="208290"/>
                  </a:lnTo>
                  <a:lnTo>
                    <a:pt x="25385" y="265158"/>
                  </a:lnTo>
                  <a:lnTo>
                    <a:pt x="14512" y="311634"/>
                  </a:lnTo>
                  <a:lnTo>
                    <a:pt x="4587" y="358918"/>
                  </a:lnTo>
                  <a:lnTo>
                    <a:pt x="0" y="406443"/>
                  </a:lnTo>
                  <a:lnTo>
                    <a:pt x="6055" y="462304"/>
                  </a:lnTo>
                  <a:lnTo>
                    <a:pt x="20509" y="521829"/>
                  </a:lnTo>
                  <a:lnTo>
                    <a:pt x="34940" y="551843"/>
                  </a:lnTo>
                  <a:lnTo>
                    <a:pt x="79466" y="596289"/>
                  </a:lnTo>
                  <a:lnTo>
                    <a:pt x="126819" y="621688"/>
                  </a:lnTo>
                  <a:lnTo>
                    <a:pt x="159994" y="628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6"/>
          <p:cNvGrpSpPr/>
          <p:nvPr/>
        </p:nvGrpSpPr>
        <p:grpSpPr>
          <a:xfrm>
            <a:off x="3924300" y="4352925"/>
            <a:ext cx="428626" cy="476251"/>
            <a:chOff x="3924300" y="4352925"/>
            <a:chExt cx="428626" cy="476251"/>
          </a:xfrm>
        </p:grpSpPr>
        <p:sp>
          <p:nvSpPr>
            <p:cNvPr id="129" name="SMARTInkShape-111"/>
            <p:cNvSpPr/>
            <p:nvPr>
              <p:custDataLst>
                <p:tags r:id="rId27"/>
              </p:custDataLst>
            </p:nvPr>
          </p:nvSpPr>
          <p:spPr>
            <a:xfrm>
              <a:off x="3924300" y="4352925"/>
              <a:ext cx="428626" cy="476251"/>
            </a:xfrm>
            <a:custGeom>
              <a:avLst/>
              <a:gdLst/>
              <a:ahLst/>
              <a:cxnLst/>
              <a:rect l="0" t="0" r="0" b="0"/>
              <a:pathLst>
                <a:path w="428626" h="476251">
                  <a:moveTo>
                    <a:pt x="0" y="0"/>
                  </a:moveTo>
                  <a:lnTo>
                    <a:pt x="0" y="0"/>
                  </a:lnTo>
                  <a:lnTo>
                    <a:pt x="19298" y="22120"/>
                  </a:lnTo>
                  <a:lnTo>
                    <a:pt x="27627" y="33114"/>
                  </a:lnTo>
                  <a:lnTo>
                    <a:pt x="75866" y="86641"/>
                  </a:lnTo>
                  <a:lnTo>
                    <a:pt x="114271" y="142956"/>
                  </a:lnTo>
                  <a:lnTo>
                    <a:pt x="138986" y="171474"/>
                  </a:lnTo>
                  <a:lnTo>
                    <a:pt x="192145" y="228602"/>
                  </a:lnTo>
                  <a:lnTo>
                    <a:pt x="247794" y="285750"/>
                  </a:lnTo>
                  <a:lnTo>
                    <a:pt x="304812" y="342900"/>
                  </a:lnTo>
                  <a:lnTo>
                    <a:pt x="363276" y="401374"/>
                  </a:lnTo>
                  <a:lnTo>
                    <a:pt x="412062" y="458362"/>
                  </a:lnTo>
                  <a:lnTo>
                    <a:pt x="428625" y="476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2"/>
            <p:cNvSpPr/>
            <p:nvPr>
              <p:custDataLst>
                <p:tags r:id="rId28"/>
              </p:custDataLst>
            </p:nvPr>
          </p:nvSpPr>
          <p:spPr>
            <a:xfrm>
              <a:off x="3971925" y="4371975"/>
              <a:ext cx="200026" cy="428626"/>
            </a:xfrm>
            <a:custGeom>
              <a:avLst/>
              <a:gdLst/>
              <a:ahLst/>
              <a:cxnLst/>
              <a:rect l="0" t="0" r="0" b="0"/>
              <a:pathLst>
                <a:path w="200026" h="428626">
                  <a:moveTo>
                    <a:pt x="200025" y="0"/>
                  </a:moveTo>
                  <a:lnTo>
                    <a:pt x="200025" y="0"/>
                  </a:lnTo>
                  <a:lnTo>
                    <a:pt x="200025" y="54571"/>
                  </a:lnTo>
                  <a:lnTo>
                    <a:pt x="183778" y="112611"/>
                  </a:lnTo>
                  <a:lnTo>
                    <a:pt x="163169" y="166758"/>
                  </a:lnTo>
                  <a:lnTo>
                    <a:pt x="133096" y="225996"/>
                  </a:lnTo>
                  <a:lnTo>
                    <a:pt x="100509" y="283487"/>
                  </a:lnTo>
                  <a:lnTo>
                    <a:pt x="61645" y="341139"/>
                  </a:lnTo>
                  <a:lnTo>
                    <a:pt x="23557" y="398713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17"/>
          <p:cNvGrpSpPr/>
          <p:nvPr/>
        </p:nvGrpSpPr>
        <p:grpSpPr>
          <a:xfrm>
            <a:off x="4762500" y="381000"/>
            <a:ext cx="2981111" cy="514351"/>
            <a:chOff x="4762500" y="381000"/>
            <a:chExt cx="2981111" cy="514351"/>
          </a:xfrm>
        </p:grpSpPr>
        <p:sp>
          <p:nvSpPr>
            <p:cNvPr id="132" name="SMARTInkShape-113"/>
            <p:cNvSpPr/>
            <p:nvPr>
              <p:custDataLst>
                <p:tags r:id="rId9"/>
              </p:custDataLst>
            </p:nvPr>
          </p:nvSpPr>
          <p:spPr>
            <a:xfrm>
              <a:off x="7524962" y="504825"/>
              <a:ext cx="218649" cy="190501"/>
            </a:xfrm>
            <a:custGeom>
              <a:avLst/>
              <a:gdLst/>
              <a:ahLst/>
              <a:cxnLst/>
              <a:rect l="0" t="0" r="0" b="0"/>
              <a:pathLst>
                <a:path w="218649" h="190501">
                  <a:moveTo>
                    <a:pt x="171238" y="0"/>
                  </a:moveTo>
                  <a:lnTo>
                    <a:pt x="171238" y="0"/>
                  </a:lnTo>
                  <a:lnTo>
                    <a:pt x="117049" y="0"/>
                  </a:lnTo>
                  <a:lnTo>
                    <a:pt x="61738" y="0"/>
                  </a:lnTo>
                  <a:lnTo>
                    <a:pt x="51663" y="1058"/>
                  </a:lnTo>
                  <a:lnTo>
                    <a:pt x="16538" y="8642"/>
                  </a:lnTo>
                  <a:lnTo>
                    <a:pt x="7937" y="9132"/>
                  </a:lnTo>
                  <a:lnTo>
                    <a:pt x="5221" y="10322"/>
                  </a:lnTo>
                  <a:lnTo>
                    <a:pt x="3410" y="12173"/>
                  </a:lnTo>
                  <a:lnTo>
                    <a:pt x="0" y="18648"/>
                  </a:lnTo>
                  <a:lnTo>
                    <a:pt x="4908" y="23987"/>
                  </a:lnTo>
                  <a:lnTo>
                    <a:pt x="13000" y="26536"/>
                  </a:lnTo>
                  <a:lnTo>
                    <a:pt x="67862" y="29554"/>
                  </a:lnTo>
                  <a:lnTo>
                    <a:pt x="117189" y="39327"/>
                  </a:lnTo>
                  <a:lnTo>
                    <a:pt x="163907" y="63969"/>
                  </a:lnTo>
                  <a:lnTo>
                    <a:pt x="210594" y="106211"/>
                  </a:lnTo>
                  <a:lnTo>
                    <a:pt x="215189" y="116349"/>
                  </a:lnTo>
                  <a:lnTo>
                    <a:pt x="218648" y="150669"/>
                  </a:lnTo>
                  <a:lnTo>
                    <a:pt x="215946" y="159745"/>
                  </a:lnTo>
                  <a:lnTo>
                    <a:pt x="213743" y="163647"/>
                  </a:lnTo>
                  <a:lnTo>
                    <a:pt x="211216" y="166248"/>
                  </a:lnTo>
                  <a:lnTo>
                    <a:pt x="182006" y="184505"/>
                  </a:lnTo>
                  <a:lnTo>
                    <a:pt x="164316" y="188724"/>
                  </a:lnTo>
                  <a:lnTo>
                    <a:pt x="107333" y="190396"/>
                  </a:lnTo>
                  <a:lnTo>
                    <a:pt x="95038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4"/>
            <p:cNvSpPr/>
            <p:nvPr>
              <p:custDataLst>
                <p:tags r:id="rId10"/>
              </p:custDataLst>
            </p:nvPr>
          </p:nvSpPr>
          <p:spPr>
            <a:xfrm>
              <a:off x="7286625" y="53340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8664" y="17052"/>
                  </a:lnTo>
                  <a:lnTo>
                    <a:pt x="23850" y="24690"/>
                  </a:lnTo>
                  <a:lnTo>
                    <a:pt x="82932" y="36047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5"/>
            <p:cNvSpPr/>
            <p:nvPr>
              <p:custDataLst>
                <p:tags r:id="rId11"/>
              </p:custDataLst>
            </p:nvPr>
          </p:nvSpPr>
          <p:spPr>
            <a:xfrm>
              <a:off x="7334250" y="381000"/>
              <a:ext cx="85726" cy="295276"/>
            </a:xfrm>
            <a:custGeom>
              <a:avLst/>
              <a:gdLst/>
              <a:ahLst/>
              <a:cxnLst/>
              <a:rect l="0" t="0" r="0" b="0"/>
              <a:pathLst>
                <a:path w="85726" h="295276">
                  <a:moveTo>
                    <a:pt x="0" y="0"/>
                  </a:moveTo>
                  <a:lnTo>
                    <a:pt x="0" y="0"/>
                  </a:lnTo>
                  <a:lnTo>
                    <a:pt x="0" y="59327"/>
                  </a:lnTo>
                  <a:lnTo>
                    <a:pt x="0" y="107884"/>
                  </a:lnTo>
                  <a:lnTo>
                    <a:pt x="0" y="161080"/>
                  </a:lnTo>
                  <a:lnTo>
                    <a:pt x="1058" y="212455"/>
                  </a:lnTo>
                  <a:lnTo>
                    <a:pt x="7603" y="236869"/>
                  </a:lnTo>
                  <a:lnTo>
                    <a:pt x="15189" y="252805"/>
                  </a:lnTo>
                  <a:lnTo>
                    <a:pt x="18964" y="269403"/>
                  </a:lnTo>
                  <a:lnTo>
                    <a:pt x="23599" y="277779"/>
                  </a:lnTo>
                  <a:lnTo>
                    <a:pt x="27374" y="280436"/>
                  </a:lnTo>
                  <a:lnTo>
                    <a:pt x="45820" y="287522"/>
                  </a:lnTo>
                  <a:lnTo>
                    <a:pt x="49596" y="290107"/>
                  </a:lnTo>
                  <a:lnTo>
                    <a:pt x="65025" y="293744"/>
                  </a:lnTo>
                  <a:lnTo>
                    <a:pt x="85725" y="2952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6"/>
            <p:cNvSpPr/>
            <p:nvPr>
              <p:custDataLst>
                <p:tags r:id="rId12"/>
              </p:custDataLst>
            </p:nvPr>
          </p:nvSpPr>
          <p:spPr>
            <a:xfrm>
              <a:off x="7191375" y="45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7"/>
            <p:cNvSpPr/>
            <p:nvPr>
              <p:custDataLst>
                <p:tags r:id="rId13"/>
              </p:custDataLst>
            </p:nvPr>
          </p:nvSpPr>
          <p:spPr>
            <a:xfrm>
              <a:off x="7143750" y="609600"/>
              <a:ext cx="38101" cy="123826"/>
            </a:xfrm>
            <a:custGeom>
              <a:avLst/>
              <a:gdLst/>
              <a:ahLst/>
              <a:cxnLst/>
              <a:rect l="0" t="0" r="0" b="0"/>
              <a:pathLst>
                <a:path w="38101" h="123826">
                  <a:moveTo>
                    <a:pt x="0" y="0"/>
                  </a:moveTo>
                  <a:lnTo>
                    <a:pt x="0" y="0"/>
                  </a:lnTo>
                  <a:lnTo>
                    <a:pt x="1058" y="57368"/>
                  </a:lnTo>
                  <a:lnTo>
                    <a:pt x="11758" y="92905"/>
                  </a:lnTo>
                  <a:lnTo>
                    <a:pt x="15809" y="100558"/>
                  </a:lnTo>
                  <a:lnTo>
                    <a:pt x="17610" y="107487"/>
                  </a:lnTo>
                  <a:lnTo>
                    <a:pt x="19148" y="109758"/>
                  </a:lnTo>
                  <a:lnTo>
                    <a:pt x="21233" y="111272"/>
                  </a:lnTo>
                  <a:lnTo>
                    <a:pt x="26370" y="112954"/>
                  </a:lnTo>
                  <a:lnTo>
                    <a:pt x="32182" y="113702"/>
                  </a:lnTo>
                  <a:lnTo>
                    <a:pt x="34155" y="114960"/>
                  </a:lnTo>
                  <a:lnTo>
                    <a:pt x="35471" y="116857"/>
                  </a:lnTo>
                  <a:lnTo>
                    <a:pt x="3810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8"/>
            <p:cNvSpPr/>
            <p:nvPr>
              <p:custDataLst>
                <p:tags r:id="rId14"/>
              </p:custDataLst>
            </p:nvPr>
          </p:nvSpPr>
          <p:spPr>
            <a:xfrm>
              <a:off x="6935525" y="572109"/>
              <a:ext cx="151076" cy="151739"/>
            </a:xfrm>
            <a:custGeom>
              <a:avLst/>
              <a:gdLst/>
              <a:ahLst/>
              <a:cxnLst/>
              <a:rect l="0" t="0" r="0" b="0"/>
              <a:pathLst>
                <a:path w="151076" h="151739">
                  <a:moveTo>
                    <a:pt x="8200" y="8916"/>
                  </a:moveTo>
                  <a:lnTo>
                    <a:pt x="8200" y="8916"/>
                  </a:lnTo>
                  <a:lnTo>
                    <a:pt x="0" y="17117"/>
                  </a:lnTo>
                  <a:lnTo>
                    <a:pt x="617" y="18617"/>
                  </a:lnTo>
                  <a:lnTo>
                    <a:pt x="5483" y="25784"/>
                  </a:lnTo>
                  <a:lnTo>
                    <a:pt x="8453" y="34610"/>
                  </a:lnTo>
                  <a:lnTo>
                    <a:pt x="14508" y="44987"/>
                  </a:lnTo>
                  <a:lnTo>
                    <a:pt x="17831" y="59938"/>
                  </a:lnTo>
                  <a:lnTo>
                    <a:pt x="23989" y="72599"/>
                  </a:lnTo>
                  <a:lnTo>
                    <a:pt x="27193" y="129977"/>
                  </a:lnTo>
                  <a:lnTo>
                    <a:pt x="27249" y="151738"/>
                  </a:lnTo>
                  <a:lnTo>
                    <a:pt x="28307" y="127937"/>
                  </a:lnTo>
                  <a:lnTo>
                    <a:pt x="41439" y="73646"/>
                  </a:lnTo>
                  <a:lnTo>
                    <a:pt x="54375" y="17262"/>
                  </a:lnTo>
                  <a:lnTo>
                    <a:pt x="58005" y="9803"/>
                  </a:lnTo>
                  <a:lnTo>
                    <a:pt x="63900" y="1448"/>
                  </a:lnTo>
                  <a:lnTo>
                    <a:pt x="67528" y="305"/>
                  </a:lnTo>
                  <a:lnTo>
                    <a:pt x="69977" y="0"/>
                  </a:lnTo>
                  <a:lnTo>
                    <a:pt x="75521" y="2484"/>
                  </a:lnTo>
                  <a:lnTo>
                    <a:pt x="78480" y="4628"/>
                  </a:lnTo>
                  <a:lnTo>
                    <a:pt x="97138" y="29998"/>
                  </a:lnTo>
                  <a:lnTo>
                    <a:pt x="100645" y="42627"/>
                  </a:lnTo>
                  <a:lnTo>
                    <a:pt x="105442" y="64766"/>
                  </a:lnTo>
                  <a:lnTo>
                    <a:pt x="110743" y="84731"/>
                  </a:lnTo>
                  <a:lnTo>
                    <a:pt x="115135" y="104052"/>
                  </a:lnTo>
                  <a:lnTo>
                    <a:pt x="124675" y="131895"/>
                  </a:lnTo>
                  <a:lnTo>
                    <a:pt x="127125" y="135352"/>
                  </a:lnTo>
                  <a:lnTo>
                    <a:pt x="132670" y="139193"/>
                  </a:lnTo>
                  <a:lnTo>
                    <a:pt x="141741" y="141355"/>
                  </a:lnTo>
                  <a:lnTo>
                    <a:pt x="151075" y="1422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19"/>
            <p:cNvSpPr/>
            <p:nvPr>
              <p:custDataLst>
                <p:tags r:id="rId15"/>
              </p:custDataLst>
            </p:nvPr>
          </p:nvSpPr>
          <p:spPr>
            <a:xfrm>
              <a:off x="6638925" y="590550"/>
              <a:ext cx="266701" cy="166928"/>
            </a:xfrm>
            <a:custGeom>
              <a:avLst/>
              <a:gdLst/>
              <a:ahLst/>
              <a:cxnLst/>
              <a:rect l="0" t="0" r="0" b="0"/>
              <a:pathLst>
                <a:path w="266701" h="166928">
                  <a:moveTo>
                    <a:pt x="0" y="0"/>
                  </a:moveTo>
                  <a:lnTo>
                    <a:pt x="0" y="0"/>
                  </a:lnTo>
                  <a:lnTo>
                    <a:pt x="0" y="55608"/>
                  </a:lnTo>
                  <a:lnTo>
                    <a:pt x="2823" y="78565"/>
                  </a:lnTo>
                  <a:lnTo>
                    <a:pt x="10760" y="116532"/>
                  </a:lnTo>
                  <a:lnTo>
                    <a:pt x="34337" y="147888"/>
                  </a:lnTo>
                  <a:lnTo>
                    <a:pt x="44276" y="157295"/>
                  </a:lnTo>
                  <a:lnTo>
                    <a:pt x="50723" y="159867"/>
                  </a:lnTo>
                  <a:lnTo>
                    <a:pt x="65358" y="161315"/>
                  </a:lnTo>
                  <a:lnTo>
                    <a:pt x="74203" y="158832"/>
                  </a:lnTo>
                  <a:lnTo>
                    <a:pt x="106509" y="139519"/>
                  </a:lnTo>
                  <a:lnTo>
                    <a:pt x="126873" y="112433"/>
                  </a:lnTo>
                  <a:lnTo>
                    <a:pt x="130473" y="102534"/>
                  </a:lnTo>
                  <a:lnTo>
                    <a:pt x="133129" y="92137"/>
                  </a:lnTo>
                  <a:lnTo>
                    <a:pt x="140635" y="76839"/>
                  </a:lnTo>
                  <a:lnTo>
                    <a:pt x="142744" y="59069"/>
                  </a:lnTo>
                  <a:lnTo>
                    <a:pt x="145697" y="113179"/>
                  </a:lnTo>
                  <a:lnTo>
                    <a:pt x="159123" y="144844"/>
                  </a:lnTo>
                  <a:lnTo>
                    <a:pt x="165265" y="153628"/>
                  </a:lnTo>
                  <a:lnTo>
                    <a:pt x="177168" y="158237"/>
                  </a:lnTo>
                  <a:lnTo>
                    <a:pt x="211165" y="166927"/>
                  </a:lnTo>
                  <a:lnTo>
                    <a:pt x="220145" y="164854"/>
                  </a:lnTo>
                  <a:lnTo>
                    <a:pt x="256504" y="150281"/>
                  </a:lnTo>
                  <a:lnTo>
                    <a:pt x="259903" y="147812"/>
                  </a:lnTo>
                  <a:lnTo>
                    <a:pt x="263679" y="142247"/>
                  </a:lnTo>
                  <a:lnTo>
                    <a:pt x="26670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0"/>
            <p:cNvSpPr/>
            <p:nvPr>
              <p:custDataLst>
                <p:tags r:id="rId16"/>
              </p:custDataLst>
            </p:nvPr>
          </p:nvSpPr>
          <p:spPr>
            <a:xfrm>
              <a:off x="6238875" y="63817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27447" y="13257"/>
                  </a:lnTo>
                  <a:lnTo>
                    <a:pt x="45057" y="17334"/>
                  </a:lnTo>
                  <a:lnTo>
                    <a:pt x="100917" y="18899"/>
                  </a:lnTo>
                  <a:lnTo>
                    <a:pt x="151892" y="19030"/>
                  </a:lnTo>
                  <a:lnTo>
                    <a:pt x="19050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1"/>
            <p:cNvSpPr/>
            <p:nvPr>
              <p:custDataLst>
                <p:tags r:id="rId17"/>
              </p:custDataLst>
            </p:nvPr>
          </p:nvSpPr>
          <p:spPr>
            <a:xfrm>
              <a:off x="6249088" y="410220"/>
              <a:ext cx="180288" cy="342256"/>
            </a:xfrm>
            <a:custGeom>
              <a:avLst/>
              <a:gdLst/>
              <a:ahLst/>
              <a:cxnLst/>
              <a:rect l="0" t="0" r="0" b="0"/>
              <a:pathLst>
                <a:path w="180288" h="342256">
                  <a:moveTo>
                    <a:pt x="180287" y="27930"/>
                  </a:moveTo>
                  <a:lnTo>
                    <a:pt x="180287" y="27930"/>
                  </a:lnTo>
                  <a:lnTo>
                    <a:pt x="180287" y="19729"/>
                  </a:lnTo>
                  <a:lnTo>
                    <a:pt x="175231" y="13741"/>
                  </a:lnTo>
                  <a:lnTo>
                    <a:pt x="169926" y="11040"/>
                  </a:lnTo>
                  <a:lnTo>
                    <a:pt x="113932" y="0"/>
                  </a:lnTo>
                  <a:lnTo>
                    <a:pt x="101054" y="700"/>
                  </a:lnTo>
                  <a:lnTo>
                    <a:pt x="81904" y="4927"/>
                  </a:lnTo>
                  <a:lnTo>
                    <a:pt x="62824" y="2535"/>
                  </a:lnTo>
                  <a:lnTo>
                    <a:pt x="50118" y="5354"/>
                  </a:lnTo>
                  <a:lnTo>
                    <a:pt x="15363" y="24920"/>
                  </a:lnTo>
                  <a:lnTo>
                    <a:pt x="7151" y="31179"/>
                  </a:lnTo>
                  <a:lnTo>
                    <a:pt x="2796" y="40310"/>
                  </a:lnTo>
                  <a:lnTo>
                    <a:pt x="0" y="63419"/>
                  </a:lnTo>
                  <a:lnTo>
                    <a:pt x="4573" y="87129"/>
                  </a:lnTo>
                  <a:lnTo>
                    <a:pt x="33476" y="143233"/>
                  </a:lnTo>
                  <a:lnTo>
                    <a:pt x="53221" y="199468"/>
                  </a:lnTo>
                  <a:lnTo>
                    <a:pt x="75509" y="258521"/>
                  </a:lnTo>
                  <a:lnTo>
                    <a:pt x="83155" y="289967"/>
                  </a:lnTo>
                  <a:lnTo>
                    <a:pt x="85723" y="310015"/>
                  </a:lnTo>
                  <a:lnTo>
                    <a:pt x="94562" y="342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2"/>
            <p:cNvSpPr/>
            <p:nvPr>
              <p:custDataLst>
                <p:tags r:id="rId18"/>
              </p:custDataLst>
            </p:nvPr>
          </p:nvSpPr>
          <p:spPr>
            <a:xfrm>
              <a:off x="5965077" y="600308"/>
              <a:ext cx="186416" cy="185735"/>
            </a:xfrm>
            <a:custGeom>
              <a:avLst/>
              <a:gdLst/>
              <a:ahLst/>
              <a:cxnLst/>
              <a:rect l="0" t="0" r="0" b="0"/>
              <a:pathLst>
                <a:path w="186416" h="185735">
                  <a:moveTo>
                    <a:pt x="140448" y="56917"/>
                  </a:moveTo>
                  <a:lnTo>
                    <a:pt x="140448" y="56917"/>
                  </a:lnTo>
                  <a:lnTo>
                    <a:pt x="135392" y="56917"/>
                  </a:lnTo>
                  <a:lnTo>
                    <a:pt x="133902" y="55858"/>
                  </a:lnTo>
                  <a:lnTo>
                    <a:pt x="132909" y="54095"/>
                  </a:lnTo>
                  <a:lnTo>
                    <a:pt x="120614" y="13190"/>
                  </a:lnTo>
                  <a:lnTo>
                    <a:pt x="114700" y="5733"/>
                  </a:lnTo>
                  <a:lnTo>
                    <a:pt x="108543" y="2418"/>
                  </a:lnTo>
                  <a:lnTo>
                    <a:pt x="94908" y="291"/>
                  </a:lnTo>
                  <a:lnTo>
                    <a:pt x="84578" y="0"/>
                  </a:lnTo>
                  <a:lnTo>
                    <a:pt x="75753" y="2693"/>
                  </a:lnTo>
                  <a:lnTo>
                    <a:pt x="56409" y="18101"/>
                  </a:lnTo>
                  <a:lnTo>
                    <a:pt x="19667" y="59015"/>
                  </a:lnTo>
                  <a:lnTo>
                    <a:pt x="5766" y="86114"/>
                  </a:lnTo>
                  <a:lnTo>
                    <a:pt x="0" y="114251"/>
                  </a:lnTo>
                  <a:lnTo>
                    <a:pt x="3349" y="137640"/>
                  </a:lnTo>
                  <a:lnTo>
                    <a:pt x="11043" y="157976"/>
                  </a:lnTo>
                  <a:lnTo>
                    <a:pt x="19788" y="168154"/>
                  </a:lnTo>
                  <a:lnTo>
                    <a:pt x="25083" y="172350"/>
                  </a:lnTo>
                  <a:lnTo>
                    <a:pt x="39432" y="177012"/>
                  </a:lnTo>
                  <a:lnTo>
                    <a:pt x="93153" y="180415"/>
                  </a:lnTo>
                  <a:lnTo>
                    <a:pt x="118673" y="183467"/>
                  </a:lnTo>
                  <a:lnTo>
                    <a:pt x="125931" y="185734"/>
                  </a:lnTo>
                  <a:lnTo>
                    <a:pt x="139641" y="185430"/>
                  </a:lnTo>
                  <a:lnTo>
                    <a:pt x="152789" y="180709"/>
                  </a:lnTo>
                  <a:lnTo>
                    <a:pt x="165689" y="171555"/>
                  </a:lnTo>
                  <a:lnTo>
                    <a:pt x="172833" y="160431"/>
                  </a:lnTo>
                  <a:lnTo>
                    <a:pt x="186415" y="108967"/>
                  </a:lnTo>
                  <a:lnTo>
                    <a:pt x="179727" y="69727"/>
                  </a:lnTo>
                  <a:lnTo>
                    <a:pt x="177217" y="64398"/>
                  </a:lnTo>
                  <a:lnTo>
                    <a:pt x="157192" y="44784"/>
                  </a:lnTo>
                  <a:lnTo>
                    <a:pt x="147537" y="40941"/>
                  </a:lnTo>
                  <a:lnTo>
                    <a:pt x="130923" y="3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"/>
            <p:cNvSpPr/>
            <p:nvPr>
              <p:custDataLst>
                <p:tags r:id="rId19"/>
              </p:custDataLst>
            </p:nvPr>
          </p:nvSpPr>
          <p:spPr>
            <a:xfrm>
              <a:off x="5572125" y="676275"/>
              <a:ext cx="171451" cy="9503"/>
            </a:xfrm>
            <a:custGeom>
              <a:avLst/>
              <a:gdLst/>
              <a:ahLst/>
              <a:cxnLst/>
              <a:rect l="0" t="0" r="0" b="0"/>
              <a:pathLst>
                <a:path w="171451" h="9503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67068" y="9502"/>
                  </a:lnTo>
                  <a:lnTo>
                    <a:pt x="120798" y="846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4"/>
            <p:cNvSpPr/>
            <p:nvPr>
              <p:custDataLst>
                <p:tags r:id="rId20"/>
              </p:custDataLst>
            </p:nvPr>
          </p:nvSpPr>
          <p:spPr>
            <a:xfrm>
              <a:off x="5528537" y="600075"/>
              <a:ext cx="243614" cy="19051"/>
            </a:xfrm>
            <a:custGeom>
              <a:avLst/>
              <a:gdLst/>
              <a:ahLst/>
              <a:cxnLst/>
              <a:rect l="0" t="0" r="0" b="0"/>
              <a:pathLst>
                <a:path w="24361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30343" y="17992"/>
                  </a:lnTo>
                  <a:lnTo>
                    <a:pt x="84014" y="10113"/>
                  </a:lnTo>
                  <a:lnTo>
                    <a:pt x="139042" y="9577"/>
                  </a:lnTo>
                  <a:lnTo>
                    <a:pt x="197324" y="9528"/>
                  </a:lnTo>
                  <a:lnTo>
                    <a:pt x="2436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"/>
            <p:cNvSpPr/>
            <p:nvPr>
              <p:custDataLst>
                <p:tags r:id="rId21"/>
              </p:custDataLst>
            </p:nvPr>
          </p:nvSpPr>
          <p:spPr>
            <a:xfrm>
              <a:off x="5681123" y="504825"/>
              <a:ext cx="14828" cy="276226"/>
            </a:xfrm>
            <a:custGeom>
              <a:avLst/>
              <a:gdLst/>
              <a:ahLst/>
              <a:cxnLst/>
              <a:rect l="0" t="0" r="0" b="0"/>
              <a:pathLst>
                <a:path w="14828" h="276226">
                  <a:moveTo>
                    <a:pt x="14827" y="0"/>
                  </a:moveTo>
                  <a:lnTo>
                    <a:pt x="14827" y="0"/>
                  </a:lnTo>
                  <a:lnTo>
                    <a:pt x="6626" y="8201"/>
                  </a:lnTo>
                  <a:lnTo>
                    <a:pt x="5695" y="19246"/>
                  </a:lnTo>
                  <a:lnTo>
                    <a:pt x="10867" y="42999"/>
                  </a:lnTo>
                  <a:lnTo>
                    <a:pt x="4871" y="95680"/>
                  </a:lnTo>
                  <a:lnTo>
                    <a:pt x="0" y="125011"/>
                  </a:lnTo>
                  <a:lnTo>
                    <a:pt x="4395" y="179668"/>
                  </a:lnTo>
                  <a:lnTo>
                    <a:pt x="5223" y="232954"/>
                  </a:lnTo>
                  <a:lnTo>
                    <a:pt x="5302" y="2762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"/>
            <p:cNvSpPr/>
            <p:nvPr>
              <p:custDataLst>
                <p:tags r:id="rId22"/>
              </p:custDataLst>
            </p:nvPr>
          </p:nvSpPr>
          <p:spPr>
            <a:xfrm>
              <a:off x="5582974" y="542925"/>
              <a:ext cx="8202" cy="266701"/>
            </a:xfrm>
            <a:custGeom>
              <a:avLst/>
              <a:gdLst/>
              <a:ahLst/>
              <a:cxnLst/>
              <a:rect l="0" t="0" r="0" b="0"/>
              <a:pathLst>
                <a:path w="8202" h="266701">
                  <a:moveTo>
                    <a:pt x="8201" y="0"/>
                  </a:moveTo>
                  <a:lnTo>
                    <a:pt x="8201" y="0"/>
                  </a:lnTo>
                  <a:lnTo>
                    <a:pt x="8201" y="59246"/>
                  </a:lnTo>
                  <a:lnTo>
                    <a:pt x="8201" y="112590"/>
                  </a:lnTo>
                  <a:lnTo>
                    <a:pt x="5379" y="142368"/>
                  </a:lnTo>
                  <a:lnTo>
                    <a:pt x="0" y="180875"/>
                  </a:lnTo>
                  <a:lnTo>
                    <a:pt x="7396" y="238982"/>
                  </a:lnTo>
                  <a:lnTo>
                    <a:pt x="8201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"/>
            <p:cNvSpPr/>
            <p:nvPr>
              <p:custDataLst>
                <p:tags r:id="rId23"/>
              </p:custDataLst>
            </p:nvPr>
          </p:nvSpPr>
          <p:spPr>
            <a:xfrm>
              <a:off x="5181600" y="790575"/>
              <a:ext cx="133351" cy="17727"/>
            </a:xfrm>
            <a:custGeom>
              <a:avLst/>
              <a:gdLst/>
              <a:ahLst/>
              <a:cxnLst/>
              <a:rect l="0" t="0" r="0" b="0"/>
              <a:pathLst>
                <a:path w="133351" h="17727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0361" y="12347"/>
                  </a:lnTo>
                  <a:lnTo>
                    <a:pt x="16246" y="16071"/>
                  </a:lnTo>
                  <a:lnTo>
                    <a:pt x="22390" y="17726"/>
                  </a:lnTo>
                  <a:lnTo>
                    <a:pt x="78688" y="10062"/>
                  </a:lnTo>
                  <a:lnTo>
                    <a:pt x="102690" y="68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8"/>
            <p:cNvSpPr/>
            <p:nvPr>
              <p:custDataLst>
                <p:tags r:id="rId24"/>
              </p:custDataLst>
            </p:nvPr>
          </p:nvSpPr>
          <p:spPr>
            <a:xfrm>
              <a:off x="5105400" y="704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0867" y="19050"/>
                  </a:lnTo>
                  <a:lnTo>
                    <a:pt x="83953" y="10113"/>
                  </a:lnTo>
                  <a:lnTo>
                    <a:pt x="96579" y="872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9"/>
            <p:cNvSpPr/>
            <p:nvPr>
              <p:custDataLst>
                <p:tags r:id="rId25"/>
              </p:custDataLst>
            </p:nvPr>
          </p:nvSpPr>
          <p:spPr>
            <a:xfrm>
              <a:off x="4762500" y="600075"/>
              <a:ext cx="219076" cy="285751"/>
            </a:xfrm>
            <a:custGeom>
              <a:avLst/>
              <a:gdLst/>
              <a:ahLst/>
              <a:cxnLst/>
              <a:rect l="0" t="0" r="0" b="0"/>
              <a:pathLst>
                <a:path w="219076" h="2857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7604" y="23414"/>
                  </a:lnTo>
                  <a:lnTo>
                    <a:pt x="19298" y="43352"/>
                  </a:lnTo>
                  <a:lnTo>
                    <a:pt x="26569" y="58426"/>
                  </a:lnTo>
                  <a:lnTo>
                    <a:pt x="59390" y="115025"/>
                  </a:lnTo>
                  <a:lnTo>
                    <a:pt x="95447" y="171514"/>
                  </a:lnTo>
                  <a:lnTo>
                    <a:pt x="117181" y="197222"/>
                  </a:lnTo>
                  <a:lnTo>
                    <a:pt x="174366" y="249657"/>
                  </a:lnTo>
                  <a:lnTo>
                    <a:pt x="219075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0"/>
            <p:cNvSpPr/>
            <p:nvPr>
              <p:custDataLst>
                <p:tags r:id="rId26"/>
              </p:custDataLst>
            </p:nvPr>
          </p:nvSpPr>
          <p:spPr>
            <a:xfrm>
              <a:off x="4791075" y="571500"/>
              <a:ext cx="142876" cy="323851"/>
            </a:xfrm>
            <a:custGeom>
              <a:avLst/>
              <a:gdLst/>
              <a:ahLst/>
              <a:cxnLst/>
              <a:rect l="0" t="0" r="0" b="0"/>
              <a:pathLst>
                <a:path w="142876" h="323851">
                  <a:moveTo>
                    <a:pt x="142875" y="0"/>
                  </a:moveTo>
                  <a:lnTo>
                    <a:pt x="142875" y="0"/>
                  </a:lnTo>
                  <a:lnTo>
                    <a:pt x="142875" y="8201"/>
                  </a:lnTo>
                  <a:lnTo>
                    <a:pt x="141817" y="8642"/>
                  </a:lnTo>
                  <a:lnTo>
                    <a:pt x="137819" y="9133"/>
                  </a:lnTo>
                  <a:lnTo>
                    <a:pt x="136329" y="10322"/>
                  </a:lnTo>
                  <a:lnTo>
                    <a:pt x="134674" y="14465"/>
                  </a:lnTo>
                  <a:lnTo>
                    <a:pt x="130702" y="39169"/>
                  </a:lnTo>
                  <a:lnTo>
                    <a:pt x="126882" y="52333"/>
                  </a:lnTo>
                  <a:lnTo>
                    <a:pt x="115431" y="106247"/>
                  </a:lnTo>
                  <a:lnTo>
                    <a:pt x="88213" y="165712"/>
                  </a:lnTo>
                  <a:lnTo>
                    <a:pt x="57059" y="221141"/>
                  </a:lnTo>
                  <a:lnTo>
                    <a:pt x="29404" y="274734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8"/>
          <p:cNvGrpSpPr/>
          <p:nvPr/>
        </p:nvGrpSpPr>
        <p:grpSpPr>
          <a:xfrm>
            <a:off x="1514475" y="4162425"/>
            <a:ext cx="1952626" cy="723901"/>
            <a:chOff x="1514475" y="4162425"/>
            <a:chExt cx="1952626" cy="723901"/>
          </a:xfrm>
        </p:grpSpPr>
        <p:sp>
          <p:nvSpPr>
            <p:cNvPr id="151" name="SMARTInkShape-131"/>
            <p:cNvSpPr/>
            <p:nvPr>
              <p:custDataLst>
                <p:tags r:id="rId1"/>
              </p:custDataLst>
            </p:nvPr>
          </p:nvSpPr>
          <p:spPr>
            <a:xfrm>
              <a:off x="3209925" y="4667250"/>
              <a:ext cx="257176" cy="9526"/>
            </a:xfrm>
            <a:custGeom>
              <a:avLst/>
              <a:gdLst/>
              <a:ahLst/>
              <a:cxnLst/>
              <a:rect l="0" t="0" r="0" b="0"/>
              <a:pathLst>
                <a:path w="257176" h="9526">
                  <a:moveTo>
                    <a:pt x="0" y="0"/>
                  </a:moveTo>
                  <a:lnTo>
                    <a:pt x="0" y="0"/>
                  </a:lnTo>
                  <a:lnTo>
                    <a:pt x="57419" y="0"/>
                  </a:lnTo>
                  <a:lnTo>
                    <a:pt x="114874" y="0"/>
                  </a:lnTo>
                  <a:lnTo>
                    <a:pt x="166717" y="2822"/>
                  </a:lnTo>
                  <a:lnTo>
                    <a:pt x="209123" y="8642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2"/>
            <p:cNvSpPr/>
            <p:nvPr>
              <p:custDataLst>
                <p:tags r:id="rId2"/>
              </p:custDataLst>
            </p:nvPr>
          </p:nvSpPr>
          <p:spPr>
            <a:xfrm>
              <a:off x="3105150" y="4514967"/>
              <a:ext cx="257176" cy="9409"/>
            </a:xfrm>
            <a:custGeom>
              <a:avLst/>
              <a:gdLst/>
              <a:ahLst/>
              <a:cxnLst/>
              <a:rect l="0" t="0" r="0" b="0"/>
              <a:pathLst>
                <a:path w="257176" h="9409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13258" y="0"/>
                  </a:lnTo>
                  <a:lnTo>
                    <a:pt x="19297" y="2757"/>
                  </a:lnTo>
                  <a:lnTo>
                    <a:pt x="22390" y="4974"/>
                  </a:lnTo>
                  <a:lnTo>
                    <a:pt x="36856" y="8094"/>
                  </a:lnTo>
                  <a:lnTo>
                    <a:pt x="93339" y="9357"/>
                  </a:lnTo>
                  <a:lnTo>
                    <a:pt x="152846" y="9405"/>
                  </a:lnTo>
                  <a:lnTo>
                    <a:pt x="209589" y="9408"/>
                  </a:lnTo>
                  <a:lnTo>
                    <a:pt x="257175" y="9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3"/>
            <p:cNvSpPr/>
            <p:nvPr>
              <p:custDataLst>
                <p:tags r:id="rId3"/>
              </p:custDataLst>
            </p:nvPr>
          </p:nvSpPr>
          <p:spPr>
            <a:xfrm>
              <a:off x="2647950" y="4162425"/>
              <a:ext cx="265733" cy="685801"/>
            </a:xfrm>
            <a:custGeom>
              <a:avLst/>
              <a:gdLst/>
              <a:ahLst/>
              <a:cxnLst/>
              <a:rect l="0" t="0" r="0" b="0"/>
              <a:pathLst>
                <a:path w="265733" h="6858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17305" y="17926"/>
                  </a:lnTo>
                  <a:lnTo>
                    <a:pt x="68737" y="68760"/>
                  </a:lnTo>
                  <a:lnTo>
                    <a:pt x="124006" y="124009"/>
                  </a:lnTo>
                  <a:lnTo>
                    <a:pt x="171474" y="181835"/>
                  </a:lnTo>
                  <a:lnTo>
                    <a:pt x="204498" y="231945"/>
                  </a:lnTo>
                  <a:lnTo>
                    <a:pt x="236892" y="290214"/>
                  </a:lnTo>
                  <a:lnTo>
                    <a:pt x="251753" y="336933"/>
                  </a:lnTo>
                  <a:lnTo>
                    <a:pt x="261801" y="383231"/>
                  </a:lnTo>
                  <a:lnTo>
                    <a:pt x="265732" y="440159"/>
                  </a:lnTo>
                  <a:lnTo>
                    <a:pt x="261452" y="496990"/>
                  </a:lnTo>
                  <a:lnTo>
                    <a:pt x="244555" y="554241"/>
                  </a:lnTo>
                  <a:lnTo>
                    <a:pt x="222039" y="608581"/>
                  </a:lnTo>
                  <a:lnTo>
                    <a:pt x="193573" y="652511"/>
                  </a:lnTo>
                  <a:lnTo>
                    <a:pt x="161925" y="685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"/>
            <p:cNvSpPr/>
            <p:nvPr>
              <p:custDataLst>
                <p:tags r:id="rId4"/>
              </p:custDataLst>
            </p:nvPr>
          </p:nvSpPr>
          <p:spPr>
            <a:xfrm>
              <a:off x="2305050" y="4476750"/>
              <a:ext cx="266701" cy="342901"/>
            </a:xfrm>
            <a:custGeom>
              <a:avLst/>
              <a:gdLst/>
              <a:ahLst/>
              <a:cxnLst/>
              <a:rect l="0" t="0" r="0" b="0"/>
              <a:pathLst>
                <a:path w="266701" h="3429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4189" y="27447"/>
                  </a:lnTo>
                  <a:lnTo>
                    <a:pt x="49917" y="79102"/>
                  </a:lnTo>
                  <a:lnTo>
                    <a:pt x="85926" y="133605"/>
                  </a:lnTo>
                  <a:lnTo>
                    <a:pt x="125106" y="187554"/>
                  </a:lnTo>
                  <a:lnTo>
                    <a:pt x="174542" y="246333"/>
                  </a:lnTo>
                  <a:lnTo>
                    <a:pt x="227945" y="302551"/>
                  </a:lnTo>
                  <a:lnTo>
                    <a:pt x="247456" y="320361"/>
                  </a:lnTo>
                  <a:lnTo>
                    <a:pt x="258147" y="328650"/>
                  </a:lnTo>
                  <a:lnTo>
                    <a:pt x="26670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5"/>
            <p:cNvSpPr/>
            <p:nvPr>
              <p:custDataLst>
                <p:tags r:id="rId5"/>
              </p:custDataLst>
            </p:nvPr>
          </p:nvSpPr>
          <p:spPr>
            <a:xfrm>
              <a:off x="2371725" y="4514850"/>
              <a:ext cx="200026" cy="304801"/>
            </a:xfrm>
            <a:custGeom>
              <a:avLst/>
              <a:gdLst/>
              <a:ahLst/>
              <a:cxnLst/>
              <a:rect l="0" t="0" r="0" b="0"/>
              <a:pathLst>
                <a:path w="200026" h="304801">
                  <a:moveTo>
                    <a:pt x="200025" y="0"/>
                  </a:moveTo>
                  <a:lnTo>
                    <a:pt x="200025" y="0"/>
                  </a:lnTo>
                  <a:lnTo>
                    <a:pt x="194969" y="5057"/>
                  </a:lnTo>
                  <a:lnTo>
                    <a:pt x="189664" y="7539"/>
                  </a:lnTo>
                  <a:lnTo>
                    <a:pt x="186767" y="8201"/>
                  </a:lnTo>
                  <a:lnTo>
                    <a:pt x="177635" y="14189"/>
                  </a:lnTo>
                  <a:lnTo>
                    <a:pt x="144164" y="68761"/>
                  </a:lnTo>
                  <a:lnTo>
                    <a:pt x="115985" y="124008"/>
                  </a:lnTo>
                  <a:lnTo>
                    <a:pt x="84301" y="180991"/>
                  </a:lnTo>
                  <a:lnTo>
                    <a:pt x="56544" y="225780"/>
                  </a:lnTo>
                  <a:lnTo>
                    <a:pt x="17721" y="28108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6"/>
            <p:cNvSpPr/>
            <p:nvPr>
              <p:custDataLst>
                <p:tags r:id="rId6"/>
              </p:custDataLst>
            </p:nvPr>
          </p:nvSpPr>
          <p:spPr>
            <a:xfrm>
              <a:off x="2105923" y="4295775"/>
              <a:ext cx="161028" cy="542926"/>
            </a:xfrm>
            <a:custGeom>
              <a:avLst/>
              <a:gdLst/>
              <a:ahLst/>
              <a:cxnLst/>
              <a:rect l="0" t="0" r="0" b="0"/>
              <a:pathLst>
                <a:path w="161028" h="542926">
                  <a:moveTo>
                    <a:pt x="161027" y="0"/>
                  </a:moveTo>
                  <a:lnTo>
                    <a:pt x="161027" y="0"/>
                  </a:lnTo>
                  <a:lnTo>
                    <a:pt x="155971" y="10113"/>
                  </a:lnTo>
                  <a:lnTo>
                    <a:pt x="147844" y="17900"/>
                  </a:lnTo>
                  <a:lnTo>
                    <a:pt x="137176" y="27006"/>
                  </a:lnTo>
                  <a:lnTo>
                    <a:pt x="89540" y="86190"/>
                  </a:lnTo>
                  <a:lnTo>
                    <a:pt x="71054" y="114438"/>
                  </a:lnTo>
                  <a:lnTo>
                    <a:pt x="56481" y="135529"/>
                  </a:lnTo>
                  <a:lnTo>
                    <a:pt x="35680" y="189362"/>
                  </a:lnTo>
                  <a:lnTo>
                    <a:pt x="16558" y="241076"/>
                  </a:lnTo>
                  <a:lnTo>
                    <a:pt x="3648" y="293114"/>
                  </a:lnTo>
                  <a:lnTo>
                    <a:pt x="0" y="350431"/>
                  </a:lnTo>
                  <a:lnTo>
                    <a:pt x="4336" y="397774"/>
                  </a:lnTo>
                  <a:lnTo>
                    <a:pt x="21246" y="447376"/>
                  </a:lnTo>
                  <a:lnTo>
                    <a:pt x="44163" y="485716"/>
                  </a:lnTo>
                  <a:lnTo>
                    <a:pt x="59346" y="499156"/>
                  </a:lnTo>
                  <a:lnTo>
                    <a:pt x="108957" y="530916"/>
                  </a:lnTo>
                  <a:lnTo>
                    <a:pt x="141977" y="542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7"/>
            <p:cNvSpPr/>
            <p:nvPr>
              <p:custDataLst>
                <p:tags r:id="rId7"/>
              </p:custDataLst>
            </p:nvPr>
          </p:nvSpPr>
          <p:spPr>
            <a:xfrm>
              <a:off x="1514475" y="4315252"/>
              <a:ext cx="457201" cy="571074"/>
            </a:xfrm>
            <a:custGeom>
              <a:avLst/>
              <a:gdLst/>
              <a:ahLst/>
              <a:cxnLst/>
              <a:rect l="0" t="0" r="0" b="0"/>
              <a:pathLst>
                <a:path w="457201" h="571074">
                  <a:moveTo>
                    <a:pt x="0" y="94823"/>
                  </a:moveTo>
                  <a:lnTo>
                    <a:pt x="0" y="94823"/>
                  </a:lnTo>
                  <a:lnTo>
                    <a:pt x="0" y="86622"/>
                  </a:lnTo>
                  <a:lnTo>
                    <a:pt x="6546" y="77955"/>
                  </a:lnTo>
                  <a:lnTo>
                    <a:pt x="9701" y="69129"/>
                  </a:lnTo>
                  <a:lnTo>
                    <a:pt x="27723" y="48453"/>
                  </a:lnTo>
                  <a:lnTo>
                    <a:pt x="58863" y="32198"/>
                  </a:lnTo>
                  <a:lnTo>
                    <a:pt x="110057" y="10507"/>
                  </a:lnTo>
                  <a:lnTo>
                    <a:pt x="160225" y="1733"/>
                  </a:lnTo>
                  <a:lnTo>
                    <a:pt x="217171" y="0"/>
                  </a:lnTo>
                  <a:lnTo>
                    <a:pt x="274556" y="4715"/>
                  </a:lnTo>
                  <a:lnTo>
                    <a:pt x="329243" y="23441"/>
                  </a:lnTo>
                  <a:lnTo>
                    <a:pt x="388517" y="53765"/>
                  </a:lnTo>
                  <a:lnTo>
                    <a:pt x="413449" y="77719"/>
                  </a:lnTo>
                  <a:lnTo>
                    <a:pt x="429185" y="104925"/>
                  </a:lnTo>
                  <a:lnTo>
                    <a:pt x="435494" y="133094"/>
                  </a:lnTo>
                  <a:lnTo>
                    <a:pt x="430021" y="171057"/>
                  </a:lnTo>
                  <a:lnTo>
                    <a:pt x="424659" y="190088"/>
                  </a:lnTo>
                  <a:lnTo>
                    <a:pt x="413104" y="206307"/>
                  </a:lnTo>
                  <a:lnTo>
                    <a:pt x="360275" y="261609"/>
                  </a:lnTo>
                  <a:lnTo>
                    <a:pt x="304653" y="287810"/>
                  </a:lnTo>
                  <a:lnTo>
                    <a:pt x="247637" y="307487"/>
                  </a:lnTo>
                  <a:lnTo>
                    <a:pt x="203756" y="321537"/>
                  </a:lnTo>
                  <a:lnTo>
                    <a:pt x="144320" y="323413"/>
                  </a:lnTo>
                  <a:lnTo>
                    <a:pt x="142931" y="323423"/>
                  </a:lnTo>
                  <a:lnTo>
                    <a:pt x="183581" y="323423"/>
                  </a:lnTo>
                  <a:lnTo>
                    <a:pt x="198361" y="329067"/>
                  </a:lnTo>
                  <a:lnTo>
                    <a:pt x="239160" y="348312"/>
                  </a:lnTo>
                  <a:lnTo>
                    <a:pt x="285886" y="369687"/>
                  </a:lnTo>
                  <a:lnTo>
                    <a:pt x="342732" y="412429"/>
                  </a:lnTo>
                  <a:lnTo>
                    <a:pt x="382824" y="450433"/>
                  </a:lnTo>
                  <a:lnTo>
                    <a:pt x="424449" y="507573"/>
                  </a:lnTo>
                  <a:lnTo>
                    <a:pt x="447617" y="541662"/>
                  </a:lnTo>
                  <a:lnTo>
                    <a:pt x="452941" y="548477"/>
                  </a:lnTo>
                  <a:lnTo>
                    <a:pt x="455938" y="558263"/>
                  </a:lnTo>
                  <a:lnTo>
                    <a:pt x="457200" y="5710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8"/>
            <p:cNvSpPr/>
            <p:nvPr>
              <p:custDataLst>
                <p:tags r:id="rId8"/>
              </p:custDataLst>
            </p:nvPr>
          </p:nvSpPr>
          <p:spPr>
            <a:xfrm>
              <a:off x="1659336" y="4381500"/>
              <a:ext cx="55165" cy="495301"/>
            </a:xfrm>
            <a:custGeom>
              <a:avLst/>
              <a:gdLst/>
              <a:ahLst/>
              <a:cxnLst/>
              <a:rect l="0" t="0" r="0" b="0"/>
              <a:pathLst>
                <a:path w="55165" h="495301">
                  <a:moveTo>
                    <a:pt x="7539" y="0"/>
                  </a:moveTo>
                  <a:lnTo>
                    <a:pt x="7539" y="0"/>
                  </a:lnTo>
                  <a:lnTo>
                    <a:pt x="0" y="54628"/>
                  </a:lnTo>
                  <a:lnTo>
                    <a:pt x="3463" y="110039"/>
                  </a:lnTo>
                  <a:lnTo>
                    <a:pt x="7792" y="159163"/>
                  </a:lnTo>
                  <a:lnTo>
                    <a:pt x="17741" y="209631"/>
                  </a:lnTo>
                  <a:lnTo>
                    <a:pt x="24841" y="260366"/>
                  </a:lnTo>
                  <a:lnTo>
                    <a:pt x="32790" y="311154"/>
                  </a:lnTo>
                  <a:lnTo>
                    <a:pt x="35676" y="369594"/>
                  </a:lnTo>
                  <a:lnTo>
                    <a:pt x="41132" y="428460"/>
                  </a:lnTo>
                  <a:lnTo>
                    <a:pt x="48285" y="482699"/>
                  </a:lnTo>
                  <a:lnTo>
                    <a:pt x="55164" y="495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17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448</TotalTime>
  <Words>692</Words>
  <Application>Microsoft Office PowerPoint</Application>
  <PresentationFormat>Widescreen</PresentationFormat>
  <Paragraphs>47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Cambria Math</vt:lpstr>
      <vt:lpstr>Rockwell</vt:lpstr>
      <vt:lpstr>Rockwell Condensed</vt:lpstr>
      <vt:lpstr>Wingdings</vt:lpstr>
      <vt:lpstr>Wood Type</vt:lpstr>
      <vt:lpstr>Optimization (Max/Min)</vt:lpstr>
      <vt:lpstr>Strategies for Solving Max-Min Problems </vt:lpstr>
      <vt:lpstr>Example 1</vt:lpstr>
      <vt:lpstr>Example 2</vt:lpstr>
      <vt:lpstr>Example 3</vt:lpstr>
      <vt:lpstr>Example 4</vt:lpstr>
      <vt:lpstr>Example 5</vt:lpstr>
      <vt:lpstr>Example 6:</vt:lpstr>
      <vt:lpstr>Example 6</vt:lpstr>
      <vt:lpstr>Example 6</vt:lpstr>
      <vt:lpstr>Example 6</vt:lpstr>
      <vt:lpstr>Example 6</vt:lpstr>
      <vt:lpstr>Example 6</vt:lpstr>
      <vt:lpstr>Example 7:</vt:lpstr>
      <vt:lpstr>PowerPoint Presentation</vt:lpstr>
      <vt:lpstr>Example 2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(Max/Min)</dc:title>
  <dc:creator>Monica Doriney</dc:creator>
  <cp:lastModifiedBy>Meredith Bonanni</cp:lastModifiedBy>
  <cp:revision>18</cp:revision>
  <cp:lastPrinted>2018-10-09T15:54:05Z</cp:lastPrinted>
  <dcterms:created xsi:type="dcterms:W3CDTF">2017-10-13T16:48:29Z</dcterms:created>
  <dcterms:modified xsi:type="dcterms:W3CDTF">2018-10-09T18:15:13Z</dcterms:modified>
</cp:coreProperties>
</file>