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6" r:id="rId4"/>
    <p:sldId id="267" r:id="rId5"/>
    <p:sldId id="268" r:id="rId6"/>
    <p:sldId id="262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8/23/2018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Intermediate Value Theorem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Keeper 11</a:t>
            </a:r>
            <a:endParaRPr lang="en-US" dirty="0" smtClean="0"/>
          </a:p>
          <a:p>
            <a:r>
              <a:rPr lang="en-US" dirty="0" smtClean="0"/>
              <a:t>Honors Calculus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1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Value Theorem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80" y="1892236"/>
            <a:ext cx="12044620" cy="496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3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271" y="623177"/>
            <a:ext cx="10058400" cy="16093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7583" y="437301"/>
            <a:ext cx="10655508" cy="630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40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7454" y="112904"/>
            <a:ext cx="9245600" cy="665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2093976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50109"/>
            <a:ext cx="10058400" cy="4722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Determine between which consecutive integers the real zeros are located within the interval [-4, 4] of </a:t>
            </a:r>
            <a:endParaRPr lang="en-US" sz="3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075517"/>
              </p:ext>
            </p:extLst>
          </p:nvPr>
        </p:nvGraphicFramePr>
        <p:xfrm>
          <a:off x="4006850" y="2195513"/>
          <a:ext cx="3621380" cy="732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130040" imgH="228600" progId="Equation.DSMT4">
                  <p:embed/>
                </p:oleObj>
              </mc:Choice>
              <mc:Fallback>
                <p:oleObj name="Equation" r:id="rId3" imgW="1130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6850" y="2195513"/>
                        <a:ext cx="3621380" cy="732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65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19295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1228436"/>
                <a:ext cx="10058400" cy="49437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000" dirty="0" smtClean="0"/>
                  <a:t>Verify that the Intermediate Value Theorem applies to the indicated interval and find the value of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3000" dirty="0" smtClean="0"/>
                  <a:t> guaranteed by the theorem. </a:t>
                </a:r>
              </a:p>
              <a:p>
                <a:pPr marL="0" indent="0">
                  <a:buNone/>
                </a:pPr>
                <a:endParaRPr lang="en-US" sz="3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1,   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0,5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1228436"/>
                <a:ext cx="10058400" cy="4943764"/>
              </a:xfrm>
              <a:blipFill>
                <a:blip r:embed="rId2"/>
                <a:stretch>
                  <a:fillRect l="-1455" t="-2589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4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73891"/>
            <a:ext cx="10058400" cy="1237673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997527"/>
                <a:ext cx="10058400" cy="51746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000" dirty="0" smtClean="0"/>
                  <a:t>Verify that the Intermediate Value Theorem applies to the indicated interval and find the value of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3000" dirty="0" smtClean="0"/>
                  <a:t> guaranteed by the theorem.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, 4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997527"/>
                <a:ext cx="10058400" cy="5174673"/>
              </a:xfrm>
              <a:blipFill>
                <a:blip r:embed="rId2"/>
                <a:stretch>
                  <a:fillRect l="-1455" t="-2473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4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000" dirty="0" smtClean="0"/>
                  <a:t>Verify that the Intermediate Value Theorem applies to the indicated interval and find the value of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3000" dirty="0" smtClean="0"/>
                  <a:t> guaranteed by the theorem. </a:t>
                </a:r>
              </a:p>
              <a:p>
                <a:pPr marL="0" indent="0">
                  <a:buNone/>
                </a:pPr>
                <a:endParaRPr lang="en-US" sz="3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+8,   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0,3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3158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706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000" dirty="0" smtClean="0"/>
                  <a:t>Verify that the Intermediate Value Theorem applies to the indicated interval and find the value of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3000" dirty="0" smtClean="0"/>
                  <a:t> guaranteed by the theorem. </a:t>
                </a:r>
              </a:p>
              <a:p>
                <a:pPr marL="0" indent="0">
                  <a:buNone/>
                </a:pPr>
                <a:endParaRPr lang="en-US" sz="3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−2,   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0,3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3158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550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64</TotalTime>
  <Words>129</Words>
  <Application>Microsoft Office PowerPoint</Application>
  <PresentationFormat>Widescreen</PresentationFormat>
  <Paragraphs>21</Paragraphs>
  <Slides>9</Slides>
  <Notes>0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Cambria Math</vt:lpstr>
      <vt:lpstr>Rockwell</vt:lpstr>
      <vt:lpstr>Rockwell Condensed</vt:lpstr>
      <vt:lpstr>Wingdings</vt:lpstr>
      <vt:lpstr>Wood Type</vt:lpstr>
      <vt:lpstr>MathType 6.0 Equation</vt:lpstr>
      <vt:lpstr>Intermediate Value Theorem</vt:lpstr>
      <vt:lpstr>Intermediate Value Theorem</vt:lpstr>
      <vt:lpstr>PowerPoint Presentation</vt:lpstr>
      <vt:lpstr>PowerPoint Presentation</vt:lpstr>
      <vt:lpstr>Example 1</vt:lpstr>
      <vt:lpstr>Example 2</vt:lpstr>
      <vt:lpstr>Example 3</vt:lpstr>
      <vt:lpstr>Example</vt:lpstr>
      <vt:lpstr>Example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Value Theorem</dc:title>
  <dc:creator>Monica Doriney</dc:creator>
  <cp:lastModifiedBy>Meredith Bonanni</cp:lastModifiedBy>
  <cp:revision>10</cp:revision>
  <dcterms:created xsi:type="dcterms:W3CDTF">2017-08-02T11:54:40Z</dcterms:created>
  <dcterms:modified xsi:type="dcterms:W3CDTF">2018-08-24T01:03:42Z</dcterms:modified>
</cp:coreProperties>
</file>